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 b="def" i="def"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7" name="Shape 11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1270000" y="50419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/>
          <p:nvPr>
            <p:ph type="pic" idx="21"/>
          </p:nvPr>
        </p:nvSpPr>
        <p:spPr>
          <a:xfrm>
            <a:off x="1622088" y="289099"/>
            <a:ext cx="9753603" cy="6505789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Title Text"/>
          <p:cNvSpPr txBox="1"/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22" name="Body Level One…"/>
          <p:cNvSpPr txBox="1"/>
          <p:nvPr>
            <p:ph type="body" sz="quarter" idx="1"/>
          </p:nvPr>
        </p:nvSpPr>
        <p:spPr>
          <a:xfrm>
            <a:off x="1270000" y="81534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/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/>
          <p:nvPr>
            <p:ph type="pic" idx="21"/>
          </p:nvPr>
        </p:nvSpPr>
        <p:spPr>
          <a:xfrm>
            <a:off x="2263775" y="613833"/>
            <a:ext cx="12401550" cy="82677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9" name="Title Text"/>
          <p:cNvSpPr txBox="1"/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/>
            <a:r>
              <a:t>Title Text</a:t>
            </a:r>
          </a:p>
        </p:txBody>
      </p:sp>
      <p:sp>
        <p:nvSpPr>
          <p:cNvPr id="40" name="Body Level One…"/>
          <p:cNvSpPr txBox="1"/>
          <p:nvPr>
            <p:ph type="body" sz="quarter" idx="1"/>
          </p:nvPr>
        </p:nvSpPr>
        <p:spPr>
          <a:xfrm>
            <a:off x="952500" y="4724400"/>
            <a:ext cx="5334000" cy="4114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7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/>
          <p:nvPr>
            <p:ph type="pic" idx="21"/>
          </p:nvPr>
        </p:nvSpPr>
        <p:spPr>
          <a:xfrm>
            <a:off x="4086225" y="2586566"/>
            <a:ext cx="9429750" cy="62865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66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7" name="Body Level One…"/>
          <p:cNvSpPr txBox="1"/>
          <p:nvPr>
            <p:ph type="body" sz="half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028700" indent="-342900">
              <a:spcBef>
                <a:spcPts val="3200"/>
              </a:spcBef>
              <a:defRPr sz="2800"/>
            </a:lvl3pPr>
            <a:lvl4pPr marL="1371600" indent="-342900">
              <a:spcBef>
                <a:spcPts val="3200"/>
              </a:spcBef>
              <a:defRPr sz="2800"/>
            </a:lvl4pPr>
            <a:lvl5pPr marL="1714500" indent="-342900">
              <a:spcBef>
                <a:spcPts val="3200"/>
              </a:spcBef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/>
          <p:nvPr>
            <p:ph type="sldNum" sz="quarter" idx="2"/>
          </p:nvPr>
        </p:nvSpPr>
        <p:spPr>
          <a:xfrm>
            <a:off x="6328884" y="9296400"/>
            <a:ext cx="340259" cy="342900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/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/>
          <p:nvPr>
            <p:ph type="pic" sz="quarter" idx="21"/>
          </p:nvPr>
        </p:nvSpPr>
        <p:spPr>
          <a:xfrm>
            <a:off x="6680200" y="5029200"/>
            <a:ext cx="6054748" cy="4038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4" name="Image"/>
          <p:cNvSpPr/>
          <p:nvPr>
            <p:ph type="pic" sz="quarter" idx="22"/>
          </p:nvPr>
        </p:nvSpPr>
        <p:spPr>
          <a:xfrm>
            <a:off x="6502400" y="889000"/>
            <a:ext cx="5867400" cy="39116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5" name="Image"/>
          <p:cNvSpPr/>
          <p:nvPr>
            <p:ph type="pic" idx="23"/>
          </p:nvPr>
        </p:nvSpPr>
        <p:spPr>
          <a:xfrm>
            <a:off x="-2374900" y="889000"/>
            <a:ext cx="11982450" cy="79883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/>
          <p:nvPr>
            <p:ph type="body" sz="quarter" idx="21"/>
          </p:nvPr>
        </p:nvSpPr>
        <p:spPr>
          <a:xfrm>
            <a:off x="1270000" y="6362700"/>
            <a:ext cx="10464800" cy="461366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i="1" sz="2400"/>
            </a:lvl1pPr>
          </a:lstStyle>
          <a:p>
            <a:pPr/>
            <a:r>
              <a:t>–Johnny Appleseed</a:t>
            </a:r>
          </a:p>
        </p:txBody>
      </p:sp>
      <p:sp>
        <p:nvSpPr>
          <p:cNvPr id="94" name="“Type a quote here.”"/>
          <p:cNvSpPr txBox="1"/>
          <p:nvPr>
            <p:ph type="body" sz="quarter" idx="22"/>
          </p:nvPr>
        </p:nvSpPr>
        <p:spPr>
          <a:xfrm>
            <a:off x="1270000" y="4267112"/>
            <a:ext cx="10464800" cy="609776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4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“Type a quote here.” </a:t>
            </a:r>
          </a:p>
        </p:txBody>
      </p:sp>
      <p:sp>
        <p:nvSpPr>
          <p:cNvPr id="9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/>
          <p:nvPr>
            <p:ph type="pic" idx="21"/>
          </p:nvPr>
        </p:nvSpPr>
        <p:spPr>
          <a:xfrm>
            <a:off x="-949853" y="0"/>
            <a:ext cx="14904506" cy="9944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6328884" y="9296400"/>
            <a:ext cx="340259" cy="324306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b="0" sz="16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ESP_073995_1610.pdf" descr="ESP_073995_1610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