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media/image1.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1pPr>
    <a:lvl2pPr marL="0" marR="0" indent="2286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2pPr>
    <a:lvl3pPr marL="0" marR="0" indent="4572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3pPr>
    <a:lvl4pPr marL="0" marR="0" indent="6858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4pPr>
    <a:lvl5pPr marL="0" marR="0" indent="9144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5pPr>
    <a:lvl6pPr marL="0" marR="0" indent="11430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6pPr>
    <a:lvl7pPr marL="0" marR="0" indent="13716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7pPr>
    <a:lvl8pPr marL="0" marR="0" indent="16002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8pPr>
    <a:lvl9pPr marL="0" marR="0" indent="182880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Iowan Old Style"/>
          <a:ea typeface="Iowan Old Style"/>
          <a:cs typeface="Iowan Old Style"/>
        </a:font>
        <a:srgbClr val="5C5C5C"/>
      </a:tcTxStyle>
      <a:tcStyle>
        <a:tcBdr>
          <a:left>
            <a:ln w="12700" cap="flat">
              <a:noFill/>
              <a:miter lim="400000"/>
            </a:ln>
          </a:left>
          <a:right>
            <a:ln w="12700" cap="flat">
              <a:noFill/>
              <a:miter lim="400000"/>
            </a:ln>
          </a:right>
          <a:top>
            <a:ln w="12700" cap="flat">
              <a:solidFill>
                <a:srgbClr val="5C5C5C"/>
              </a:solidFill>
              <a:prstDash val="solid"/>
              <a:miter lim="400000"/>
            </a:ln>
          </a:top>
          <a:bottom>
            <a:ln w="12700" cap="flat">
              <a:solidFill>
                <a:srgbClr val="5C5C5C"/>
              </a:solidFill>
              <a:prstDash val="solid"/>
              <a:miter lim="400000"/>
            </a:ln>
          </a:bottom>
          <a:insideH>
            <a:ln w="12700" cap="flat">
              <a:solidFill>
                <a:srgbClr val="5C5C5C"/>
              </a:solidFill>
              <a:prstDash val="solid"/>
              <a:miter lim="400000"/>
            </a:ln>
          </a:insideH>
          <a:insideV>
            <a:ln w="12700" cap="flat">
              <a:noFill/>
              <a:miter lim="400000"/>
            </a:ln>
          </a:insideV>
        </a:tcBdr>
        <a:fill>
          <a:noFill/>
        </a:fill>
      </a:tcStyle>
    </a:wholeTbl>
    <a:band2H>
      <a:tcTxStyle b="def" i="def"/>
      <a:tcStyle>
        <a:tcBdr/>
        <a:fill>
          <a:solidFill>
            <a:srgbClr val="CBCBCB">
              <a:alpha val="25000"/>
            </a:srgbClr>
          </a:solidFill>
        </a:fill>
      </a:tcStyle>
    </a:band2H>
    <a:firstCol>
      <a:tcTxStyle b="off" i="off">
        <a:font>
          <a:latin typeface="DIN Alternate"/>
          <a:ea typeface="DIN Alternate"/>
          <a:cs typeface="DIN Alternate"/>
        </a:font>
        <a:srgbClr val="5C5C5C"/>
      </a:tcTxStyle>
      <a:tcStyle>
        <a:tcBdr>
          <a:left>
            <a:ln w="12700" cap="flat">
              <a:noFill/>
              <a:miter lim="400000"/>
            </a:ln>
          </a:left>
          <a:right>
            <a:ln w="12700" cap="flat">
              <a:noFill/>
              <a:miter lim="400000"/>
            </a:ln>
          </a:right>
          <a:top>
            <a:ln w="12700" cap="flat">
              <a:solidFill>
                <a:srgbClr val="5C5C5C"/>
              </a:solidFill>
              <a:prstDash val="solid"/>
              <a:miter lim="400000"/>
            </a:ln>
          </a:top>
          <a:bottom>
            <a:ln w="12700" cap="flat">
              <a:solidFill>
                <a:srgbClr val="5C5C5C"/>
              </a:solidFill>
              <a:prstDash val="solid"/>
              <a:miter lim="400000"/>
            </a:ln>
          </a:bottom>
          <a:insideH>
            <a:ln w="12700" cap="flat">
              <a:solidFill>
                <a:srgbClr val="5C5C5C"/>
              </a:solidFill>
              <a:prstDash val="solid"/>
              <a:miter lim="400000"/>
            </a:ln>
          </a:insideH>
          <a:insideV>
            <a:ln w="12700" cap="flat">
              <a:noFill/>
              <a:miter lim="400000"/>
            </a:ln>
          </a:insideV>
        </a:tcBdr>
        <a:fill>
          <a:solidFill>
            <a:srgbClr val="CBCBCB">
              <a:alpha val="36000"/>
            </a:srgbClr>
          </a:solidFill>
        </a:fill>
      </a:tcStyle>
    </a:firstCol>
    <a:lastRow>
      <a:tcTxStyle b="off" i="off">
        <a:font>
          <a:latin typeface="DIN Alternate"/>
          <a:ea typeface="DIN Alternate"/>
          <a:cs typeface="DIN Alternate"/>
        </a:font>
        <a:srgbClr val="5C5C5C"/>
      </a:tcTxStyle>
      <a:tcStyle>
        <a:tcBdr>
          <a:left>
            <a:ln w="12700" cap="flat">
              <a:noFill/>
              <a:miter lim="400000"/>
            </a:ln>
          </a:left>
          <a:right>
            <a:ln w="12700" cap="flat">
              <a:noFill/>
              <a:miter lim="400000"/>
            </a:ln>
          </a:right>
          <a:top>
            <a:ln w="12700" cap="flat">
              <a:solidFill>
                <a:srgbClr val="5C5C5C"/>
              </a:solidFill>
              <a:prstDash val="solid"/>
              <a:miter lim="400000"/>
            </a:ln>
          </a:top>
          <a:bottom>
            <a:ln w="12700" cap="flat">
              <a:noFill/>
              <a:miter lim="400000"/>
            </a:ln>
          </a:bottom>
          <a:insideH>
            <a:ln w="12700" cap="flat">
              <a:solidFill>
                <a:srgbClr val="5C5C5C"/>
              </a:solidFill>
              <a:prstDash val="solid"/>
              <a:miter lim="400000"/>
            </a:ln>
          </a:insideH>
          <a:insideV>
            <a:ln w="12700" cap="flat">
              <a:noFill/>
              <a:miter lim="400000"/>
            </a:ln>
          </a:insideV>
        </a:tcBdr>
        <a:fill>
          <a:noFill/>
        </a:fill>
      </a:tcStyle>
    </a:lastRow>
    <a:fir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noFill/>
              <a:miter lim="400000"/>
            </a:ln>
          </a:top>
          <a:bottom>
            <a:ln w="0" cap="flat">
              <a:noFill/>
              <a:miter lim="400000"/>
            </a:ln>
          </a:bottom>
          <a:insideH>
            <a:ln w="12700" cap="flat">
              <a:solidFill>
                <a:srgbClr val="EBEBEB"/>
              </a:solidFill>
              <a:prstDash val="solid"/>
              <a:miter lim="400000"/>
            </a:ln>
          </a:insideH>
          <a:insideV>
            <a:ln w="12700" cap="flat">
              <a:noFill/>
              <a:miter lim="400000"/>
            </a:ln>
          </a:insideV>
        </a:tcBdr>
        <a:fill>
          <a:solidFill>
            <a:schemeClr val="accent1">
              <a:hueOff val="-522454"/>
              <a:satOff val="1153"/>
              <a:lumOff val="13444"/>
            </a:schemeClr>
          </a:solidFill>
        </a:fill>
      </a:tcStyle>
    </a:firstRow>
  </a:tblStyle>
  <a:tblStyle styleId="{C7B018BB-80A7-4F77-B60F-C8B233D01FF8}" styleName="">
    <a:tblBg/>
    <a:wholeTbl>
      <a:tcTxStyle b="off" i="off">
        <a:font>
          <a:latin typeface="Iowan Old Style"/>
          <a:ea typeface="Iowan Old Style"/>
          <a:cs typeface="Iowan Old Style"/>
        </a:font>
        <a:schemeClr val="accent2">
          <a:satOff val="-3676"/>
          <a:lumOff val="-12171"/>
        </a:schemeClr>
      </a:tcTxStyle>
      <a:tcStyle>
        <a:tcBdr>
          <a:left>
            <a:ln w="12700" cap="flat">
              <a:solidFill>
                <a:srgbClr val="808251"/>
              </a:solidFill>
              <a:prstDash val="solid"/>
              <a:miter lim="400000"/>
            </a:ln>
          </a:left>
          <a:right>
            <a:ln w="12700" cap="flat">
              <a:solidFill>
                <a:srgbClr val="808251"/>
              </a:solidFill>
              <a:prstDash val="solid"/>
              <a:miter lim="400000"/>
            </a:ln>
          </a:right>
          <a:top>
            <a:ln w="127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noFill/>
        </a:fill>
      </a:tcStyle>
    </a:wholeTbl>
    <a:band2H>
      <a:tcTxStyle b="def" i="def"/>
      <a:tcStyle>
        <a:tcBdr/>
        <a:fill>
          <a:solidFill>
            <a:srgbClr val="A8A861">
              <a:alpha val="27000"/>
            </a:srgbClr>
          </a:solidFill>
        </a:fill>
      </a:tcStyle>
    </a:band2H>
    <a:firstCol>
      <a:tcTxStyle b="off" i="off">
        <a:font>
          <a:latin typeface="DIN Alternate"/>
          <a:ea typeface="DIN Alternate"/>
          <a:cs typeface="DIN Alternate"/>
        </a:font>
        <a:srgbClr val="FFFFFF"/>
      </a:tcTxStyle>
      <a:tcStyle>
        <a:tcBdr>
          <a:left>
            <a:ln w="12700" cap="flat">
              <a:solidFill>
                <a:srgbClr val="808251"/>
              </a:solidFill>
              <a:prstDash val="solid"/>
              <a:miter lim="400000"/>
            </a:ln>
          </a:left>
          <a:right>
            <a:ln w="12700" cap="flat">
              <a:solidFill>
                <a:srgbClr val="808251"/>
              </a:solidFill>
              <a:prstDash val="solid"/>
              <a:miter lim="400000"/>
            </a:ln>
          </a:right>
          <a:top>
            <a:ln w="127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solidFill>
            <a:srgbClr val="8F9541">
              <a:alpha val="75000"/>
            </a:srgbClr>
          </a:solidFill>
        </a:fill>
      </a:tcStyle>
    </a:firstCol>
    <a:lastRow>
      <a:tcTxStyle b="off" i="off">
        <a:font>
          <a:latin typeface="DIN Alternate"/>
          <a:ea typeface="DIN Alternate"/>
          <a:cs typeface="DIN Alternate"/>
        </a:font>
        <a:schemeClr val="accent2">
          <a:satOff val="-3676"/>
          <a:lumOff val="-12171"/>
        </a:schemeClr>
      </a:tcTxStyle>
      <a:tcStyle>
        <a:tcBdr>
          <a:left>
            <a:ln w="12700" cap="flat">
              <a:solidFill>
                <a:srgbClr val="808251"/>
              </a:solidFill>
              <a:prstDash val="solid"/>
              <a:miter lim="400000"/>
            </a:ln>
          </a:left>
          <a:right>
            <a:ln w="12700" cap="flat">
              <a:solidFill>
                <a:srgbClr val="808251"/>
              </a:solidFill>
              <a:prstDash val="solid"/>
              <a:miter lim="400000"/>
            </a:ln>
          </a:right>
          <a:top>
            <a:ln w="508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noFill/>
        </a:fill>
      </a:tcStyle>
    </a:lastRow>
    <a:firstRow>
      <a:tcTxStyle b="off" i="off">
        <a:font>
          <a:latin typeface="DIN Alternate"/>
          <a:ea typeface="DIN Alternate"/>
          <a:cs typeface="DIN Alternate"/>
        </a:font>
        <a:srgbClr val="FFFFFF"/>
      </a:tcTxStyle>
      <a:tcStyle>
        <a:tcBdr>
          <a:left>
            <a:ln w="12700" cap="flat">
              <a:solidFill>
                <a:srgbClr val="808251"/>
              </a:solidFill>
              <a:prstDash val="solid"/>
              <a:miter lim="400000"/>
            </a:ln>
          </a:left>
          <a:right>
            <a:ln w="12700" cap="flat">
              <a:solidFill>
                <a:srgbClr val="808251"/>
              </a:solidFill>
              <a:prstDash val="solid"/>
              <a:miter lim="400000"/>
            </a:ln>
          </a:right>
          <a:top>
            <a:ln w="12700" cap="flat">
              <a:solidFill>
                <a:srgbClr val="808251"/>
              </a:solidFill>
              <a:prstDash val="solid"/>
              <a:miter lim="400000"/>
            </a:ln>
          </a:top>
          <a:bottom>
            <a:ln w="12700" cap="flat">
              <a:solidFill>
                <a:srgbClr val="808251"/>
              </a:solidFill>
              <a:prstDash val="solid"/>
              <a:miter lim="400000"/>
            </a:ln>
          </a:bottom>
          <a:insideH>
            <a:ln w="12700" cap="flat">
              <a:solidFill>
                <a:srgbClr val="808251"/>
              </a:solidFill>
              <a:prstDash val="solid"/>
              <a:miter lim="400000"/>
            </a:ln>
          </a:insideH>
          <a:insideV>
            <a:ln w="12700" cap="flat">
              <a:solidFill>
                <a:srgbClr val="808251"/>
              </a:solidFill>
              <a:prstDash val="solid"/>
              <a:miter lim="400000"/>
            </a:ln>
          </a:insideV>
        </a:tcBdr>
        <a:fill>
          <a:solidFill>
            <a:srgbClr val="8F9541">
              <a:alpha val="75000"/>
            </a:srgbClr>
          </a:solidFill>
        </a:fill>
      </a:tcStyle>
    </a:firstRow>
  </a:tblStyle>
  <a:tblStyle styleId="{EEE7283C-3CF3-47DC-8721-378D4A62B228}" styleName="">
    <a:tblBg/>
    <a:wholeTbl>
      <a:tcTxStyle b="off" i="off">
        <a:font>
          <a:latin typeface="Iowan Old Style"/>
          <a:ea typeface="Iowan Old Style"/>
          <a:cs typeface="Iowan Old Style"/>
        </a:font>
        <a:srgbClr val="FFFFFF"/>
      </a:tcTxStyle>
      <a:tcStyle>
        <a:tcBdr>
          <a:left>
            <a:ln w="12700" cap="flat">
              <a:noFill/>
              <a:miter lim="400000"/>
            </a:ln>
          </a:left>
          <a:right>
            <a:ln w="12700" cap="flat">
              <a:noFill/>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noFill/>
              <a:miter lim="400000"/>
            </a:ln>
          </a:insideV>
        </a:tcBdr>
        <a:fill>
          <a:noFill/>
        </a:fill>
      </a:tcStyle>
    </a:wholeTbl>
    <a:band2H>
      <a:tcTxStyle b="def" i="def"/>
      <a:tcStyle>
        <a:tcBdr/>
        <a:fill>
          <a:solidFill>
            <a:srgbClr val="A8A861">
              <a:alpha val="27000"/>
            </a:srgbClr>
          </a:solidFill>
        </a:fill>
      </a:tcStyle>
    </a:band2H>
    <a:firstCol>
      <a:tcTxStyle b="off" i="off">
        <a:font>
          <a:latin typeface="DIN Alternate"/>
          <a:ea typeface="DIN Alternate"/>
          <a:cs typeface="DIN Alternate"/>
        </a:font>
        <a:srgbClr val="FFFFFF"/>
      </a:tcTxStyle>
      <a:tcStyle>
        <a:tcBdr>
          <a:left>
            <a:ln w="12700" cap="flat">
              <a:solidFill>
                <a:srgbClr val="FFFDEF"/>
              </a:solidFill>
              <a:prstDash val="solid"/>
              <a:miter lim="400000"/>
            </a:ln>
          </a:left>
          <a:right>
            <a:ln w="12700" cap="flat">
              <a:solidFill>
                <a:srgbClr val="FFFDEF"/>
              </a:solidFill>
              <a:prstDash val="solid"/>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noFill/>
              <a:miter lim="400000"/>
            </a:ln>
          </a:insideV>
        </a:tcBdr>
        <a:fill>
          <a:noFill/>
        </a:fill>
      </a:tcStyle>
    </a:firstCol>
    <a:la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noFill/>
              <a:miter lim="400000"/>
            </a:ln>
          </a:insideV>
        </a:tcBdr>
        <a:fill>
          <a:noFill/>
        </a:fill>
      </a:tcStyle>
    </a:lastRow>
    <a:fir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solidFill>
                <a:srgbClr val="FFFDEF"/>
              </a:solidFill>
              <a:prstDash val="solid"/>
              <a:miter lim="400000"/>
            </a:ln>
          </a:top>
          <a:bottom>
            <a:ln w="12700" cap="flat">
              <a:solidFill>
                <a:srgbClr val="FFFDEF"/>
              </a:solidFill>
              <a:prstDash val="solid"/>
              <a:miter lim="400000"/>
            </a:ln>
          </a:bottom>
          <a:insideH>
            <a:ln w="12700" cap="flat">
              <a:solidFill>
                <a:srgbClr val="FFFDEF"/>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Iowan Old Style"/>
          <a:ea typeface="Iowan Old Style"/>
          <a:cs typeface="Iowan Old Style"/>
        </a:font>
        <a:srgbClr val="5C5C5C"/>
      </a:tcTxStyle>
      <a:tcStyle>
        <a:tcBdr>
          <a:left>
            <a:ln w="12700" cap="flat">
              <a:noFill/>
              <a:miter lim="400000"/>
            </a:ln>
          </a:left>
          <a:right>
            <a:ln w="12700" cap="flat">
              <a:noFill/>
              <a:miter lim="400000"/>
            </a:ln>
          </a:right>
          <a:top>
            <a:ln w="25400" cap="flat">
              <a:solidFill>
                <a:schemeClr val="accent3">
                  <a:hueOff val="-256224"/>
                  <a:satOff val="-13732"/>
                  <a:lumOff val="-19712"/>
                  <a:alpha val="61000"/>
                </a:schemeClr>
              </a:solidFill>
              <a:prstDash val="solid"/>
              <a:miter lim="400000"/>
            </a:ln>
          </a:top>
          <a:bottom>
            <a:ln w="25400" cap="flat">
              <a:solidFill>
                <a:schemeClr val="accent3">
                  <a:hueOff val="-256224"/>
                  <a:satOff val="-13732"/>
                  <a:lumOff val="-19712"/>
                  <a:alpha val="61000"/>
                </a:schemeClr>
              </a:solidFill>
              <a:prstDash val="solid"/>
              <a:miter lim="400000"/>
            </a:ln>
          </a:bottom>
          <a:insideH>
            <a:ln w="25400" cap="flat">
              <a:solidFill>
                <a:schemeClr val="accent3">
                  <a:hueOff val="-256224"/>
                  <a:satOff val="-13732"/>
                  <a:lumOff val="-19712"/>
                  <a:alpha val="61000"/>
                </a:schemeClr>
              </a:solidFill>
              <a:prstDash val="solid"/>
              <a:miter lim="400000"/>
            </a:ln>
          </a:insideH>
          <a:insideV>
            <a:ln w="12700" cap="flat">
              <a:noFill/>
              <a:miter lim="400000"/>
            </a:ln>
          </a:insideV>
        </a:tcBdr>
        <a:fill>
          <a:noFill/>
        </a:fill>
      </a:tcStyle>
    </a:wholeTbl>
    <a:band2H>
      <a:tcTxStyle b="def" i="def"/>
      <a:tcStyle>
        <a:tcBdr/>
        <a:fill>
          <a:solidFill>
            <a:srgbClr val="CBCBCB">
              <a:alpha val="36000"/>
            </a:srgbClr>
          </a:solidFill>
        </a:fill>
      </a:tcStyle>
    </a:band2H>
    <a:firstCol>
      <a:tcTxStyle b="off" i="off">
        <a:font>
          <a:latin typeface="DIN Alternate"/>
          <a:ea typeface="DIN Alternate"/>
          <a:cs typeface="DIN Alternate"/>
        </a:font>
        <a:srgbClr val="5C5C5C"/>
      </a:tcTxStyle>
      <a:tcStyle>
        <a:tcBdr>
          <a:left>
            <a:ln w="12700" cap="flat">
              <a:noFill/>
              <a:miter lim="400000"/>
            </a:ln>
          </a:left>
          <a:right>
            <a:ln w="25400" cap="flat">
              <a:solidFill>
                <a:schemeClr val="accent3">
                  <a:hueOff val="-256224"/>
                  <a:satOff val="-13732"/>
                  <a:lumOff val="-19712"/>
                  <a:alpha val="61000"/>
                </a:schemeClr>
              </a:solidFill>
              <a:prstDash val="solid"/>
              <a:miter lim="400000"/>
            </a:ln>
          </a:right>
          <a:top>
            <a:ln w="25400" cap="flat">
              <a:solidFill>
                <a:schemeClr val="accent3">
                  <a:hueOff val="-256224"/>
                  <a:satOff val="-13732"/>
                  <a:lumOff val="-19712"/>
                  <a:alpha val="61000"/>
                </a:schemeClr>
              </a:solidFill>
              <a:prstDash val="solid"/>
              <a:miter lim="400000"/>
            </a:ln>
          </a:top>
          <a:bottom>
            <a:ln w="25400" cap="flat">
              <a:solidFill>
                <a:schemeClr val="accent3">
                  <a:hueOff val="-256224"/>
                  <a:satOff val="-13732"/>
                  <a:lumOff val="-19712"/>
                  <a:alpha val="61000"/>
                </a:schemeClr>
              </a:solidFill>
              <a:prstDash val="solid"/>
              <a:miter lim="400000"/>
            </a:ln>
          </a:bottom>
          <a:insideH>
            <a:ln w="25400" cap="flat">
              <a:solidFill>
                <a:schemeClr val="accent3">
                  <a:hueOff val="-256224"/>
                  <a:satOff val="-13732"/>
                  <a:lumOff val="-19712"/>
                  <a:alpha val="61000"/>
                </a:schemeClr>
              </a:solidFill>
              <a:prstDash val="solid"/>
              <a:miter lim="400000"/>
            </a:ln>
          </a:insideH>
          <a:insideV>
            <a:ln w="12700" cap="flat">
              <a:noFill/>
              <a:miter lim="400000"/>
            </a:ln>
          </a:insideV>
        </a:tcBdr>
        <a:fill>
          <a:noFill/>
        </a:fill>
      </a:tcStyle>
    </a:firstCol>
    <a:la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25400" cap="flat">
              <a:solidFill>
                <a:schemeClr val="accent3">
                  <a:hueOff val="-256224"/>
                  <a:satOff val="-13732"/>
                  <a:lumOff val="-19712"/>
                  <a:alpha val="61000"/>
                </a:schemeClr>
              </a:solidFill>
              <a:prstDash val="solid"/>
              <a:miter lim="400000"/>
            </a:ln>
          </a:top>
          <a:bottom>
            <a:ln w="12700" cap="flat">
              <a:noFill/>
              <a:miter lim="400000"/>
            </a:ln>
          </a:bottom>
          <a:insideH>
            <a:ln w="25400" cap="flat">
              <a:solidFill>
                <a:schemeClr val="accent3">
                  <a:hueOff val="-256224"/>
                  <a:satOff val="-13732"/>
                  <a:lumOff val="-19712"/>
                  <a:alpha val="61000"/>
                </a:schemeClr>
              </a:solidFill>
              <a:prstDash val="solid"/>
              <a:miter lim="400000"/>
            </a:ln>
          </a:insideH>
          <a:insideV>
            <a:ln w="12700" cap="flat">
              <a:noFill/>
              <a:miter lim="400000"/>
            </a:ln>
          </a:insideV>
        </a:tcBdr>
        <a:fill>
          <a:noFill/>
        </a:fill>
      </a:tcStyle>
    </a:lastRow>
    <a:fir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noFill/>
              <a:miter lim="400000"/>
            </a:ln>
          </a:top>
          <a:bottom>
            <a:ln w="25400" cap="flat">
              <a:solidFill>
                <a:schemeClr val="accent3">
                  <a:hueOff val="-256224"/>
                  <a:satOff val="-13732"/>
                  <a:lumOff val="-19712"/>
                  <a:alpha val="61000"/>
                </a:schemeClr>
              </a:solidFill>
              <a:prstDash val="solid"/>
              <a:miter lim="400000"/>
            </a:ln>
          </a:bottom>
          <a:insideH>
            <a:ln w="25400" cap="flat">
              <a:solidFill>
                <a:schemeClr val="accent3">
                  <a:hueOff val="-256224"/>
                  <a:satOff val="-13732"/>
                  <a:lumOff val="-19712"/>
                  <a:alpha val="61000"/>
                </a:schemeClr>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Iowan Old Style"/>
          <a:ea typeface="Iowan Old Style"/>
          <a:cs typeface="Iowan Old Style"/>
        </a:font>
        <a:srgbClr val="5C5C5C"/>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CBCBCB">
              <a:alpha val="25000"/>
            </a:srgbClr>
          </a:solidFill>
        </a:fill>
      </a:tcStyle>
    </a:wholeTbl>
    <a:band2H>
      <a:tcTxStyle b="def" i="def"/>
      <a:tcStyle>
        <a:tcBdr/>
        <a:fill>
          <a:solidFill>
            <a:srgbClr val="AEAEAE">
              <a:alpha val="25000"/>
            </a:srgbClr>
          </a:solidFill>
        </a:fill>
      </a:tcStyle>
    </a:band2H>
    <a:firstCol>
      <a:tcTxStyle b="off" i="off">
        <a:font>
          <a:latin typeface="DIN Alternate"/>
          <a:ea typeface="DIN Alternate"/>
          <a:cs typeface="DIN Alternate"/>
        </a:font>
        <a:srgbClr val="5C5C5C"/>
      </a:tcTxStyle>
      <a:tcStyle>
        <a:tcBdr>
          <a:left>
            <a:ln w="12700" cap="flat">
              <a:noFill/>
              <a:miter lim="400000"/>
            </a:ln>
          </a:left>
          <a:right>
            <a:ln w="12700" cap="flat">
              <a:solidFill>
                <a:srgbClr val="797B80"/>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CBCBCB">
              <a:alpha val="25000"/>
            </a:srgbClr>
          </a:solidFill>
        </a:fill>
      </a:tcStyle>
    </a:firstCol>
    <a:la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51504B">
              <a:alpha val="80000"/>
            </a:srgbClr>
          </a:solidFill>
        </a:fill>
      </a:tcStyle>
    </a:lastRow>
    <a:firstRow>
      <a:tcTxStyle b="off" i="off">
        <a:font>
          <a:latin typeface="DIN Alternate"/>
          <a:ea typeface="DIN Alternate"/>
          <a:cs typeface="DIN Alternat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51504B">
              <a:alpha val="80000"/>
            </a:srgbClr>
          </a:solidFill>
        </a:fill>
      </a:tcStyle>
    </a:firstRow>
  </a:tblStyle>
  <a:tblStyle styleId="{2708684C-4D16-4618-839F-0558EEFCDFE6}" styleName="">
    <a:tblBg/>
    <a:wholeTbl>
      <a:tcTxStyle b="off" i="off">
        <a:font>
          <a:latin typeface="Iowan Old Style"/>
          <a:ea typeface="Iowan Old Style"/>
          <a:cs typeface="Iowan Old Style"/>
        </a:font>
        <a:srgbClr val="5C5C5C"/>
      </a:tcTxStyle>
      <a:tcStyle>
        <a:tcBdr>
          <a:left>
            <a:ln w="12700" cap="flat">
              <a:noFill/>
              <a:miter lim="400000"/>
            </a:ln>
          </a:left>
          <a:right>
            <a:ln w="12700" cap="flat">
              <a:noFill/>
              <a:miter lim="400000"/>
            </a:ln>
          </a:right>
          <a:top>
            <a:ln w="12700" cap="flat">
              <a:solidFill>
                <a:srgbClr val="5C5C5C"/>
              </a:solidFill>
              <a:custDash>
                <a:ds d="200000" sp="200000"/>
              </a:custDash>
              <a:miter lim="400000"/>
            </a:ln>
          </a:top>
          <a:bottom>
            <a:ln w="12700" cap="flat">
              <a:solidFill>
                <a:srgbClr val="5C5C5C"/>
              </a:solidFill>
              <a:custDash>
                <a:ds d="200000" sp="200000"/>
              </a:custDash>
              <a:miter lim="400000"/>
            </a:ln>
          </a:bottom>
          <a:insideH>
            <a:ln w="12700" cap="flat">
              <a:solidFill>
                <a:srgbClr val="5C5C5C"/>
              </a:solidFill>
              <a:custDash>
                <a:ds d="200000" sp="200000"/>
              </a:custDash>
              <a:miter lim="400000"/>
            </a:ln>
          </a:insideH>
          <a:insideV>
            <a:ln w="12700" cap="flat">
              <a:noFill/>
              <a:miter lim="400000"/>
            </a:ln>
          </a:insideV>
        </a:tcBdr>
        <a:fill>
          <a:noFill/>
        </a:fill>
      </a:tcStyle>
    </a:wholeTbl>
    <a:band2H>
      <a:tcTxStyle b="def" i="def"/>
      <a:tcStyle>
        <a:tcBdr/>
        <a:fill>
          <a:solidFill>
            <a:srgbClr val="EDEEEE"/>
          </a:solidFill>
        </a:fill>
      </a:tcStyle>
    </a:band2H>
    <a:firstCol>
      <a:tcTxStyle b="off" i="off">
        <a:font>
          <a:latin typeface="DIN Alternate"/>
          <a:ea typeface="DIN Alternate"/>
          <a:cs typeface="DIN Alternate"/>
        </a:font>
        <a:srgbClr val="5C5C5C"/>
      </a:tcTxStyle>
      <a:tcStyle>
        <a:tcBdr>
          <a:left>
            <a:ln w="12700" cap="flat">
              <a:noFill/>
              <a:miter lim="400000"/>
            </a:ln>
          </a:left>
          <a:right>
            <a:ln w="12700" cap="flat">
              <a:solidFill>
                <a:srgbClr val="5C5C5C"/>
              </a:solidFill>
              <a:prstDash val="solid"/>
              <a:miter lim="400000"/>
            </a:ln>
          </a:right>
          <a:top>
            <a:ln w="12700" cap="flat">
              <a:solidFill>
                <a:srgbClr val="5C5C5C"/>
              </a:solidFill>
              <a:custDash>
                <a:ds d="200000" sp="200000"/>
              </a:custDash>
              <a:miter lim="400000"/>
            </a:ln>
          </a:top>
          <a:bottom>
            <a:ln w="12700" cap="flat">
              <a:solidFill>
                <a:srgbClr val="5C5C5C"/>
              </a:solidFill>
              <a:custDash>
                <a:ds d="200000" sp="200000"/>
              </a:custDash>
              <a:miter lim="400000"/>
            </a:ln>
          </a:bottom>
          <a:insideH>
            <a:ln w="12700" cap="flat">
              <a:solidFill>
                <a:srgbClr val="5C5C5C"/>
              </a:solidFill>
              <a:custDash>
                <a:ds d="200000" sp="200000"/>
              </a:custDash>
              <a:miter lim="400000"/>
            </a:ln>
          </a:insideH>
          <a:insideV>
            <a:ln w="12700" cap="flat">
              <a:noFill/>
              <a:miter lim="400000"/>
            </a:ln>
          </a:insideV>
        </a:tcBdr>
        <a:fill>
          <a:noFill/>
        </a:fill>
      </a:tcStyle>
    </a:firstCol>
    <a:lastRow>
      <a:tcTxStyle b="off" i="off">
        <a:font>
          <a:latin typeface="DIN Alternate"/>
          <a:ea typeface="DIN Alternate"/>
          <a:cs typeface="DIN Alternate"/>
        </a:font>
        <a:srgbClr val="5C5C5C"/>
      </a:tcTxStyle>
      <a:tcStyle>
        <a:tcBdr>
          <a:left>
            <a:ln w="12700" cap="flat">
              <a:noFill/>
              <a:miter lim="400000"/>
            </a:ln>
          </a:left>
          <a:right>
            <a:ln w="12700" cap="flat">
              <a:noFill/>
              <a:miter lim="400000"/>
            </a:ln>
          </a:right>
          <a:top>
            <a:ln w="12700" cap="flat">
              <a:solidFill>
                <a:srgbClr val="5C5C5C"/>
              </a:solidFill>
              <a:prstDash val="solid"/>
              <a:miter lim="400000"/>
            </a:ln>
          </a:top>
          <a:bottom>
            <a:ln w="12700" cap="flat">
              <a:noFill/>
              <a:miter lim="400000"/>
            </a:ln>
          </a:bottom>
          <a:insideH>
            <a:ln w="12700" cap="flat">
              <a:solidFill>
                <a:srgbClr val="5C5C5C"/>
              </a:solidFill>
              <a:custDash>
                <a:ds d="200000" sp="200000"/>
              </a:custDash>
              <a:miter lim="400000"/>
            </a:ln>
          </a:insideH>
          <a:insideV>
            <a:ln w="12700" cap="flat">
              <a:noFill/>
              <a:miter lim="400000"/>
            </a:ln>
          </a:insideV>
        </a:tcBdr>
        <a:fill>
          <a:noFill/>
        </a:fill>
      </a:tcStyle>
    </a:lastRow>
    <a:firstRow>
      <a:tcTxStyle b="off" i="off">
        <a:font>
          <a:latin typeface="DIN Alternate"/>
          <a:ea typeface="DIN Alternate"/>
          <a:cs typeface="DIN Alternate"/>
        </a:font>
        <a:srgbClr val="5C5C5C"/>
      </a:tcTxStyle>
      <a:tcStyle>
        <a:tcBdr>
          <a:left>
            <a:ln w="12700" cap="flat">
              <a:noFill/>
              <a:miter lim="400000"/>
            </a:ln>
          </a:left>
          <a:right>
            <a:ln w="12700" cap="flat">
              <a:noFill/>
              <a:miter lim="400000"/>
            </a:ln>
          </a:right>
          <a:top>
            <a:ln w="12700" cap="flat">
              <a:noFill/>
              <a:miter lim="400000"/>
            </a:ln>
          </a:top>
          <a:bottom>
            <a:ln w="12700" cap="flat">
              <a:solidFill>
                <a:srgbClr val="5C5C5C"/>
              </a:solidFill>
              <a:prstDash val="solid"/>
              <a:miter lim="400000"/>
            </a:ln>
          </a:bottom>
          <a:insideH>
            <a:ln w="12700" cap="flat">
              <a:solidFill>
                <a:srgbClr val="5C5C5C"/>
              </a:solidFill>
              <a:custDash>
                <a:ds d="200000" sp="200000"/>
              </a:custDash>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25" name="Shape 125"/>
          <p:cNvSpPr/>
          <p:nvPr>
            <p:ph type="sldImg"/>
          </p:nvPr>
        </p:nvSpPr>
        <p:spPr>
          <a:xfrm>
            <a:off x="1143000" y="685800"/>
            <a:ext cx="4572000" cy="3429000"/>
          </a:xfrm>
          <a:prstGeom prst="rect">
            <a:avLst/>
          </a:prstGeom>
        </p:spPr>
        <p:txBody>
          <a:bodyPr/>
          <a:lstStyle/>
          <a:p>
            <a:pPr/>
          </a:p>
        </p:txBody>
      </p:sp>
      <p:sp>
        <p:nvSpPr>
          <p:cNvPr id="126" name="Shape 126"/>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amp; Subtitle">
    <p:spTree>
      <p:nvGrpSpPr>
        <p:cNvPr id="1" name=""/>
        <p:cNvGrpSpPr/>
        <p:nvPr/>
      </p:nvGrpSpPr>
      <p:grpSpPr>
        <a:xfrm>
          <a:off x="0" y="0"/>
          <a:ext cx="0" cy="0"/>
          <a:chOff x="0" y="0"/>
          <a:chExt cx="0" cy="0"/>
        </a:xfrm>
      </p:grpSpPr>
      <p:sp>
        <p:nvSpPr>
          <p:cNvPr id="11" name="Line"/>
          <p:cNvSpPr/>
          <p:nvPr>
            <p:ph type="body" sz="quarter" idx="13"/>
          </p:nvPr>
        </p:nvSpPr>
        <p:spPr>
          <a:xfrm>
            <a:off x="571500" y="5588000"/>
            <a:ext cx="11875780" cy="3"/>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12" name="Title Text"/>
          <p:cNvSpPr txBox="1"/>
          <p:nvPr>
            <p:ph type="title"/>
          </p:nvPr>
        </p:nvSpPr>
        <p:spPr>
          <a:xfrm>
            <a:off x="571500" y="571500"/>
            <a:ext cx="11861800" cy="5181600"/>
          </a:xfrm>
          <a:prstGeom prst="rect">
            <a:avLst/>
          </a:prstGeom>
        </p:spPr>
        <p:txBody>
          <a:bodyPr anchor="b"/>
          <a:lstStyle>
            <a:lvl1pPr algn="ctr">
              <a:lnSpc>
                <a:spcPct val="80000"/>
              </a:lnSpc>
              <a:spcBef>
                <a:spcPts val="0"/>
              </a:spcBef>
              <a:defRPr sz="12100">
                <a:solidFill>
                  <a:srgbClr val="5C5C5C"/>
                </a:solidFill>
              </a:defRPr>
            </a:lvl1pPr>
          </a:lstStyle>
          <a:p>
            <a:pPr/>
            <a:r>
              <a:t>Title Text</a:t>
            </a:r>
          </a:p>
        </p:txBody>
      </p:sp>
      <p:sp>
        <p:nvSpPr>
          <p:cNvPr id="13" name="Body Level One…"/>
          <p:cNvSpPr txBox="1"/>
          <p:nvPr>
            <p:ph type="body" sz="half" idx="1"/>
          </p:nvPr>
        </p:nvSpPr>
        <p:spPr>
          <a:xfrm>
            <a:off x="571500" y="5676900"/>
            <a:ext cx="11861800" cy="3263900"/>
          </a:xfrm>
          <a:prstGeom prst="rect">
            <a:avLst/>
          </a:prstGeom>
        </p:spPr>
        <p:txBody>
          <a:bodyPr/>
          <a:lstStyle>
            <a:lvl1pPr marL="0" indent="0" algn="ctr">
              <a:lnSpc>
                <a:spcPct val="70000"/>
              </a:lnSpc>
              <a:spcBef>
                <a:spcPts val="0"/>
              </a:spcBef>
              <a:buSzTx/>
              <a:buFontTx/>
              <a:buNone/>
              <a:defRPr i="1" sz="4800">
                <a:solidFill>
                  <a:srgbClr val="747676"/>
                </a:solidFill>
              </a:defRPr>
            </a:lvl1pPr>
            <a:lvl2pPr marL="0" indent="228600" algn="ctr">
              <a:lnSpc>
                <a:spcPct val="70000"/>
              </a:lnSpc>
              <a:spcBef>
                <a:spcPts val="0"/>
              </a:spcBef>
              <a:buSzTx/>
              <a:buFontTx/>
              <a:buNone/>
              <a:defRPr i="1" sz="4800">
                <a:solidFill>
                  <a:srgbClr val="747676"/>
                </a:solidFill>
              </a:defRPr>
            </a:lvl2pPr>
            <a:lvl3pPr marL="0" indent="457200" algn="ctr">
              <a:lnSpc>
                <a:spcPct val="70000"/>
              </a:lnSpc>
              <a:spcBef>
                <a:spcPts val="0"/>
              </a:spcBef>
              <a:buSzTx/>
              <a:buFontTx/>
              <a:buNone/>
              <a:defRPr i="1" sz="4800">
                <a:solidFill>
                  <a:srgbClr val="747676"/>
                </a:solidFill>
              </a:defRPr>
            </a:lvl3pPr>
            <a:lvl4pPr marL="0" indent="685800" algn="ctr">
              <a:lnSpc>
                <a:spcPct val="70000"/>
              </a:lnSpc>
              <a:spcBef>
                <a:spcPts val="0"/>
              </a:spcBef>
              <a:buSzTx/>
              <a:buFontTx/>
              <a:buNone/>
              <a:defRPr i="1" sz="4800">
                <a:solidFill>
                  <a:srgbClr val="747676"/>
                </a:solidFill>
              </a:defRPr>
            </a:lvl4pPr>
            <a:lvl5pPr marL="0" indent="914400" algn="ctr">
              <a:lnSpc>
                <a:spcPct val="70000"/>
              </a:lnSpc>
              <a:spcBef>
                <a:spcPts val="0"/>
              </a:spcBef>
              <a:buSzTx/>
              <a:buFontTx/>
              <a:buNone/>
              <a:defRPr i="1" sz="4800">
                <a:solidFill>
                  <a:srgbClr val="747676"/>
                </a:solidFill>
              </a:defRPr>
            </a:lvl5pPr>
          </a:lstStyle>
          <a:p>
            <a:pPr/>
            <a:r>
              <a:t>Body Level One</a:t>
            </a:r>
          </a:p>
          <a:p>
            <a:pPr lvl="1"/>
            <a:r>
              <a:t>Body Level Two</a:t>
            </a:r>
          </a:p>
          <a:p>
            <a:pPr lvl="2"/>
            <a:r>
              <a:t>Body Level Three</a:t>
            </a:r>
          </a:p>
          <a:p>
            <a:pPr lvl="3"/>
            <a:r>
              <a:t>Body Level Four</a:t>
            </a:r>
          </a:p>
          <a:p>
            <a:pPr lvl="4"/>
            <a:r>
              <a:t>Body Level Five</a:t>
            </a:r>
          </a:p>
        </p:txBody>
      </p:sp>
      <p:sp>
        <p:nvSpPr>
          <p:cNvPr id="14" name="Slide Number"/>
          <p:cNvSpPr txBox="1"/>
          <p:nvPr>
            <p:ph type="sldNum" sz="quarter" idx="2"/>
          </p:nvPr>
        </p:nvSpPr>
        <p:spPr>
          <a:xfrm>
            <a:off x="12088552" y="9189156"/>
            <a:ext cx="309365" cy="34290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101" name="“"/>
          <p:cNvSpPr txBox="1"/>
          <p:nvPr/>
        </p:nvSpPr>
        <p:spPr>
          <a:xfrm>
            <a:off x="508000" y="1771650"/>
            <a:ext cx="1697832" cy="31750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8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b="1" i="0" spc="0" sz="21000">
                <a:solidFill>
                  <a:srgbClr val="E4E4E4"/>
                </a:solidFill>
                <a:latin typeface="Baskerville"/>
                <a:ea typeface="Baskerville"/>
                <a:cs typeface="Baskerville"/>
                <a:sym typeface="Baskerville"/>
              </a:defRPr>
            </a:lvl1pPr>
          </a:lstStyle>
          <a:p>
            <a:pPr/>
            <a:r>
              <a:t>“</a:t>
            </a:r>
          </a:p>
        </p:txBody>
      </p:sp>
      <p:sp>
        <p:nvSpPr>
          <p:cNvPr id="102" name="Type a quote here."/>
          <p:cNvSpPr txBox="1"/>
          <p:nvPr>
            <p:ph type="body" sz="quarter" idx="13"/>
          </p:nvPr>
        </p:nvSpPr>
        <p:spPr>
          <a:xfrm>
            <a:off x="1943100" y="3870536"/>
            <a:ext cx="10490200" cy="939801"/>
          </a:xfrm>
          <a:prstGeom prst="rect">
            <a:avLst/>
          </a:prstGeom>
        </p:spPr>
        <p:txBody>
          <a:bodyPr>
            <a:spAutoFit/>
          </a:bodyPr>
          <a:lstStyle>
            <a:lvl1pPr marL="0" indent="0">
              <a:spcBef>
                <a:spcPts val="1600"/>
              </a:spcBef>
              <a:buSzTx/>
              <a:buFontTx/>
              <a:buNone/>
              <a:defRPr sz="4800">
                <a:solidFill>
                  <a:srgbClr val="747676"/>
                </a:solidFill>
              </a:defRPr>
            </a:lvl1pPr>
          </a:lstStyle>
          <a:p>
            <a:pPr/>
            <a:r>
              <a:t>Type a quote here.</a:t>
            </a:r>
          </a:p>
        </p:txBody>
      </p:sp>
      <p:sp>
        <p:nvSpPr>
          <p:cNvPr id="103" name="-Johnny Appleseed"/>
          <p:cNvSpPr txBox="1"/>
          <p:nvPr>
            <p:ph type="body" sz="quarter" idx="14"/>
          </p:nvPr>
        </p:nvSpPr>
        <p:spPr>
          <a:xfrm>
            <a:off x="1943100" y="7772400"/>
            <a:ext cx="10490200" cy="939800"/>
          </a:xfrm>
          <a:prstGeom prst="rect">
            <a:avLst/>
          </a:prstGeom>
        </p:spPr>
        <p:txBody>
          <a:bodyPr>
            <a:spAutoFit/>
          </a:bodyPr>
          <a:lstStyle>
            <a:lvl1pPr marL="0" indent="0" algn="r">
              <a:lnSpc>
                <a:spcPct val="70000"/>
              </a:lnSpc>
              <a:spcBef>
                <a:spcPts val="1600"/>
              </a:spcBef>
              <a:buSzTx/>
              <a:buFontTx/>
              <a:buNone/>
              <a:defRPr i="1" sz="4800">
                <a:solidFill>
                  <a:srgbClr val="6B6D6D"/>
                </a:solidFill>
              </a:defRPr>
            </a:lvl1pPr>
          </a:lstStyle>
          <a:p>
            <a:pPr/>
            <a:r>
              <a:t>-Johnny Appleseed</a:t>
            </a:r>
          </a:p>
        </p:txBody>
      </p:sp>
      <p:sp>
        <p:nvSpPr>
          <p:cNvPr id="10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11" name="Image"/>
          <p:cNvSpPr/>
          <p:nvPr>
            <p:ph type="pic" idx="13"/>
          </p:nvPr>
        </p:nvSpPr>
        <p:spPr>
          <a:xfrm>
            <a:off x="0" y="0"/>
            <a:ext cx="13004800" cy="9753600"/>
          </a:xfrm>
          <a:prstGeom prst="rect">
            <a:avLst/>
          </a:prstGeom>
        </p:spPr>
        <p:txBody>
          <a:bodyPr lIns="91439" tIns="45719" rIns="91439" bIns="45719">
            <a:noAutofit/>
          </a:bodyPr>
          <a:lstStyle/>
          <a:p>
            <a:pPr/>
          </a:p>
        </p:txBody>
      </p:sp>
      <p:sp>
        <p:nvSpPr>
          <p:cNvPr id="112" name="Slide Number"/>
          <p:cNvSpPr txBox="1"/>
          <p:nvPr>
            <p:ph type="sldNum" sz="quarter" idx="2"/>
          </p:nvPr>
        </p:nvSpPr>
        <p:spPr>
          <a:prstGeom prst="rect">
            <a:avLst/>
          </a:prstGeom>
        </p:spPr>
        <p:txBody>
          <a:bodyPr/>
          <a:lstStyle>
            <a:lvl1pPr>
              <a:defRPr>
                <a:solidFill>
                  <a:srgbClr val="CBCBCB"/>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1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Horizontal">
    <p:spTree>
      <p:nvGrpSpPr>
        <p:cNvPr id="1" name=""/>
        <p:cNvGrpSpPr/>
        <p:nvPr/>
      </p:nvGrpSpPr>
      <p:grpSpPr>
        <a:xfrm>
          <a:off x="0" y="0"/>
          <a:ext cx="0" cy="0"/>
          <a:chOff x="0" y="0"/>
          <a:chExt cx="0" cy="0"/>
        </a:xfrm>
      </p:grpSpPr>
      <p:sp>
        <p:nvSpPr>
          <p:cNvPr id="21" name="Image"/>
          <p:cNvSpPr/>
          <p:nvPr>
            <p:ph type="pic" idx="13"/>
          </p:nvPr>
        </p:nvSpPr>
        <p:spPr>
          <a:xfrm>
            <a:off x="0" y="0"/>
            <a:ext cx="13004800" cy="9753600"/>
          </a:xfrm>
          <a:prstGeom prst="rect">
            <a:avLst/>
          </a:prstGeom>
        </p:spPr>
        <p:txBody>
          <a:bodyPr lIns="91439" tIns="45719" rIns="91439" bIns="45719">
            <a:noAutofit/>
          </a:bodyPr>
          <a:lstStyle/>
          <a:p>
            <a:pPr/>
          </a:p>
        </p:txBody>
      </p:sp>
      <p:sp>
        <p:nvSpPr>
          <p:cNvPr id="22" name="Rectangle"/>
          <p:cNvSpPr/>
          <p:nvPr>
            <p:ph type="body" sz="half" idx="14"/>
          </p:nvPr>
        </p:nvSpPr>
        <p:spPr>
          <a:xfrm>
            <a:off x="0" y="5422900"/>
            <a:ext cx="13004800" cy="3606800"/>
          </a:xfrm>
          <a:prstGeom prst="rect">
            <a:avLst/>
          </a:prstGeom>
          <a:solidFill>
            <a:srgbClr val="FFFFFF"/>
          </a:solidFill>
        </p:spPr>
        <p:txBody>
          <a:bodyPr anchor="ctr">
            <a:noAutofit/>
          </a:bodyPr>
          <a:lstStyle/>
          <a:p>
            <a:pPr marL="0" indent="0" algn="ctr">
              <a:spcBef>
                <a:spcPts val="0"/>
              </a:spcBef>
              <a:buSzTx/>
              <a:buFontTx/>
              <a:buNone/>
              <a:defRPr sz="2400">
                <a:latin typeface="DIN Alternate"/>
                <a:ea typeface="DIN Alternate"/>
                <a:cs typeface="DIN Alternate"/>
                <a:sym typeface="DIN Alternate"/>
              </a:defRPr>
            </a:pPr>
          </a:p>
        </p:txBody>
      </p:sp>
      <p:sp>
        <p:nvSpPr>
          <p:cNvPr id="23" name="Line"/>
          <p:cNvSpPr/>
          <p:nvPr>
            <p:ph type="body" sz="quarter" idx="15"/>
          </p:nvPr>
        </p:nvSpPr>
        <p:spPr>
          <a:xfrm flipV="1">
            <a:off x="571500" y="7619996"/>
            <a:ext cx="11874500" cy="4"/>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24" name="Title Text"/>
          <p:cNvSpPr txBox="1"/>
          <p:nvPr>
            <p:ph type="title"/>
          </p:nvPr>
        </p:nvSpPr>
        <p:spPr>
          <a:xfrm>
            <a:off x="571500" y="5562600"/>
            <a:ext cx="11861800" cy="2209800"/>
          </a:xfrm>
          <a:prstGeom prst="rect">
            <a:avLst/>
          </a:prstGeom>
        </p:spPr>
        <p:txBody>
          <a:bodyPr anchor="b"/>
          <a:lstStyle>
            <a:lvl1pPr algn="r">
              <a:lnSpc>
                <a:spcPct val="80000"/>
              </a:lnSpc>
              <a:spcBef>
                <a:spcPts val="0"/>
              </a:spcBef>
              <a:defRPr sz="12100">
                <a:solidFill>
                  <a:srgbClr val="5C5C5C"/>
                </a:solidFill>
              </a:defRPr>
            </a:lvl1pPr>
          </a:lstStyle>
          <a:p>
            <a:pPr/>
            <a:r>
              <a:t>Title Text</a:t>
            </a:r>
          </a:p>
        </p:txBody>
      </p:sp>
      <p:sp>
        <p:nvSpPr>
          <p:cNvPr id="25" name="Body Level One…"/>
          <p:cNvSpPr txBox="1"/>
          <p:nvPr>
            <p:ph type="body" sz="quarter" idx="1"/>
          </p:nvPr>
        </p:nvSpPr>
        <p:spPr>
          <a:xfrm>
            <a:off x="571500" y="7670800"/>
            <a:ext cx="11861800" cy="1231900"/>
          </a:xfrm>
          <a:prstGeom prst="rect">
            <a:avLst/>
          </a:prstGeom>
        </p:spPr>
        <p:txBody>
          <a:bodyPr/>
          <a:lstStyle>
            <a:lvl1pPr marL="0" indent="0" algn="r">
              <a:lnSpc>
                <a:spcPct val="70000"/>
              </a:lnSpc>
              <a:spcBef>
                <a:spcPts val="600"/>
              </a:spcBef>
              <a:buSzTx/>
              <a:buFontTx/>
              <a:buNone/>
              <a:defRPr i="1" sz="4800">
                <a:solidFill>
                  <a:srgbClr val="747676"/>
                </a:solidFill>
              </a:defRPr>
            </a:lvl1pPr>
            <a:lvl2pPr marL="0" indent="228600" algn="r">
              <a:lnSpc>
                <a:spcPct val="70000"/>
              </a:lnSpc>
              <a:spcBef>
                <a:spcPts val="600"/>
              </a:spcBef>
              <a:buSzTx/>
              <a:buFontTx/>
              <a:buNone/>
              <a:defRPr i="1" sz="4800">
                <a:solidFill>
                  <a:srgbClr val="747676"/>
                </a:solidFill>
              </a:defRPr>
            </a:lvl2pPr>
            <a:lvl3pPr marL="0" indent="457200" algn="r">
              <a:lnSpc>
                <a:spcPct val="70000"/>
              </a:lnSpc>
              <a:spcBef>
                <a:spcPts val="600"/>
              </a:spcBef>
              <a:buSzTx/>
              <a:buFontTx/>
              <a:buNone/>
              <a:defRPr i="1" sz="4800">
                <a:solidFill>
                  <a:srgbClr val="747676"/>
                </a:solidFill>
              </a:defRPr>
            </a:lvl3pPr>
            <a:lvl4pPr marL="0" indent="685800" algn="r">
              <a:lnSpc>
                <a:spcPct val="70000"/>
              </a:lnSpc>
              <a:spcBef>
                <a:spcPts val="600"/>
              </a:spcBef>
              <a:buSzTx/>
              <a:buFontTx/>
              <a:buNone/>
              <a:defRPr i="1" sz="4800">
                <a:solidFill>
                  <a:srgbClr val="747676"/>
                </a:solidFill>
              </a:defRPr>
            </a:lvl4pPr>
            <a:lvl5pPr marL="0" indent="914400" algn="r">
              <a:lnSpc>
                <a:spcPct val="70000"/>
              </a:lnSpc>
              <a:spcBef>
                <a:spcPts val="600"/>
              </a:spcBef>
              <a:buSzTx/>
              <a:buFontTx/>
              <a:buNone/>
              <a:defRPr i="1" sz="4800">
                <a:solidFill>
                  <a:srgbClr val="747676"/>
                </a:solidFill>
              </a:defRPr>
            </a:lvl5pPr>
          </a:lstStyle>
          <a:p>
            <a:pPr/>
            <a:r>
              <a:t>Body Level One</a:t>
            </a:r>
          </a:p>
          <a:p>
            <a:pPr lvl="1"/>
            <a:r>
              <a:t>Body Level Two</a:t>
            </a:r>
          </a:p>
          <a:p>
            <a:pPr lvl="2"/>
            <a:r>
              <a:t>Body Level Three</a:t>
            </a:r>
          </a:p>
          <a:p>
            <a:pPr lvl="3"/>
            <a:r>
              <a:t>Body Level Four</a:t>
            </a:r>
          </a:p>
          <a:p>
            <a:pPr lvl="4"/>
            <a:r>
              <a:t>Body Level Five</a:t>
            </a:r>
          </a:p>
        </p:txBody>
      </p:sp>
      <p:sp>
        <p:nvSpPr>
          <p:cNvPr id="26" name="Slide Number"/>
          <p:cNvSpPr txBox="1"/>
          <p:nvPr>
            <p:ph type="sldNum" sz="quarter" idx="2"/>
          </p:nvPr>
        </p:nvSpPr>
        <p:spPr>
          <a:xfrm>
            <a:off x="12092513" y="9194800"/>
            <a:ext cx="309365" cy="342900"/>
          </a:xfrm>
          <a:prstGeom prst="rect">
            <a:avLst/>
          </a:prstGeom>
        </p:spPr>
        <p:txBody>
          <a:bodyPr/>
          <a:lstStyle>
            <a:lvl1pPr>
              <a:defRPr>
                <a:solidFill>
                  <a:srgbClr val="CBCBCB"/>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Center">
    <p:spTree>
      <p:nvGrpSpPr>
        <p:cNvPr id="1" name=""/>
        <p:cNvGrpSpPr/>
        <p:nvPr/>
      </p:nvGrpSpPr>
      <p:grpSpPr>
        <a:xfrm>
          <a:off x="0" y="0"/>
          <a:ext cx="0" cy="0"/>
          <a:chOff x="0" y="0"/>
          <a:chExt cx="0" cy="0"/>
        </a:xfrm>
      </p:grpSpPr>
      <p:sp>
        <p:nvSpPr>
          <p:cNvPr id="33" name="Title Text"/>
          <p:cNvSpPr txBox="1"/>
          <p:nvPr>
            <p:ph type="title"/>
          </p:nvPr>
        </p:nvSpPr>
        <p:spPr>
          <a:xfrm>
            <a:off x="571500" y="571500"/>
            <a:ext cx="11861800" cy="5181600"/>
          </a:xfrm>
          <a:prstGeom prst="rect">
            <a:avLst/>
          </a:prstGeom>
        </p:spPr>
        <p:txBody>
          <a:bodyPr anchor="b"/>
          <a:lstStyle>
            <a:lvl1pPr algn="ctr">
              <a:lnSpc>
                <a:spcPct val="80000"/>
              </a:lnSpc>
              <a:spcBef>
                <a:spcPts val="0"/>
              </a:spcBef>
              <a:defRPr sz="12100">
                <a:solidFill>
                  <a:srgbClr val="5C5C5C"/>
                </a:solidFill>
              </a:defRPr>
            </a:lvl1pPr>
          </a:lstStyle>
          <a:p>
            <a:pPr/>
            <a:r>
              <a:t>Title Text</a:t>
            </a:r>
          </a:p>
        </p:txBody>
      </p:sp>
      <p:sp>
        <p:nvSpPr>
          <p:cNvPr id="34" name="Slide Number"/>
          <p:cNvSpPr txBox="1"/>
          <p:nvPr>
            <p:ph type="sldNum" sz="quarter" idx="2"/>
          </p:nvPr>
        </p:nvSpPr>
        <p:spPr>
          <a:xfrm>
            <a:off x="12083465" y="9189156"/>
            <a:ext cx="309365" cy="34290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Vertical">
    <p:spTree>
      <p:nvGrpSpPr>
        <p:cNvPr id="1" name=""/>
        <p:cNvGrpSpPr/>
        <p:nvPr/>
      </p:nvGrpSpPr>
      <p:grpSpPr>
        <a:xfrm>
          <a:off x="0" y="0"/>
          <a:ext cx="0" cy="0"/>
          <a:chOff x="0" y="0"/>
          <a:chExt cx="0" cy="0"/>
        </a:xfrm>
      </p:grpSpPr>
      <p:sp>
        <p:nvSpPr>
          <p:cNvPr id="41" name="Image"/>
          <p:cNvSpPr/>
          <p:nvPr>
            <p:ph type="pic" idx="13"/>
          </p:nvPr>
        </p:nvSpPr>
        <p:spPr>
          <a:xfrm>
            <a:off x="7531100" y="0"/>
            <a:ext cx="5473700" cy="9753600"/>
          </a:xfrm>
          <a:prstGeom prst="rect">
            <a:avLst/>
          </a:prstGeom>
        </p:spPr>
        <p:txBody>
          <a:bodyPr lIns="91439" tIns="45719" rIns="91439" bIns="45719">
            <a:noAutofit/>
          </a:bodyPr>
          <a:lstStyle/>
          <a:p>
            <a:pPr/>
          </a:p>
        </p:txBody>
      </p:sp>
      <p:sp>
        <p:nvSpPr>
          <p:cNvPr id="42" name="Line"/>
          <p:cNvSpPr/>
          <p:nvPr>
            <p:ph type="body" sz="quarter" idx="14"/>
          </p:nvPr>
        </p:nvSpPr>
        <p:spPr>
          <a:xfrm flipV="1">
            <a:off x="571500" y="7619998"/>
            <a:ext cx="6451600" cy="3"/>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43" name="Title Text"/>
          <p:cNvSpPr txBox="1"/>
          <p:nvPr>
            <p:ph type="title"/>
          </p:nvPr>
        </p:nvSpPr>
        <p:spPr>
          <a:xfrm>
            <a:off x="571500" y="571500"/>
            <a:ext cx="6451600" cy="7213600"/>
          </a:xfrm>
          <a:prstGeom prst="rect">
            <a:avLst/>
          </a:prstGeom>
        </p:spPr>
        <p:txBody>
          <a:bodyPr anchor="b"/>
          <a:lstStyle>
            <a:lvl1pPr algn="r">
              <a:lnSpc>
                <a:spcPct val="80000"/>
              </a:lnSpc>
              <a:spcBef>
                <a:spcPts val="0"/>
              </a:spcBef>
              <a:defRPr sz="12100">
                <a:solidFill>
                  <a:srgbClr val="5C5C5C"/>
                </a:solidFill>
              </a:defRPr>
            </a:lvl1pPr>
          </a:lstStyle>
          <a:p>
            <a:pPr/>
            <a:r>
              <a:t>Title Text</a:t>
            </a:r>
          </a:p>
        </p:txBody>
      </p:sp>
      <p:sp>
        <p:nvSpPr>
          <p:cNvPr id="44" name="Body Level One…"/>
          <p:cNvSpPr txBox="1"/>
          <p:nvPr>
            <p:ph type="body" sz="quarter" idx="1"/>
          </p:nvPr>
        </p:nvSpPr>
        <p:spPr>
          <a:xfrm>
            <a:off x="571500" y="7670800"/>
            <a:ext cx="6451600" cy="1358900"/>
          </a:xfrm>
          <a:prstGeom prst="rect">
            <a:avLst/>
          </a:prstGeom>
        </p:spPr>
        <p:txBody>
          <a:bodyPr/>
          <a:lstStyle>
            <a:lvl1pPr marL="0" indent="0" algn="r">
              <a:lnSpc>
                <a:spcPct val="70000"/>
              </a:lnSpc>
              <a:spcBef>
                <a:spcPts val="600"/>
              </a:spcBef>
              <a:buSzTx/>
              <a:buFontTx/>
              <a:buNone/>
              <a:defRPr i="1" sz="4800">
                <a:solidFill>
                  <a:srgbClr val="747676"/>
                </a:solidFill>
              </a:defRPr>
            </a:lvl1pPr>
            <a:lvl2pPr marL="0" indent="228600" algn="r">
              <a:lnSpc>
                <a:spcPct val="70000"/>
              </a:lnSpc>
              <a:spcBef>
                <a:spcPts val="600"/>
              </a:spcBef>
              <a:buSzTx/>
              <a:buFontTx/>
              <a:buNone/>
              <a:defRPr i="1" sz="4800">
                <a:solidFill>
                  <a:srgbClr val="747676"/>
                </a:solidFill>
              </a:defRPr>
            </a:lvl2pPr>
            <a:lvl3pPr marL="0" indent="457200" algn="r">
              <a:lnSpc>
                <a:spcPct val="70000"/>
              </a:lnSpc>
              <a:spcBef>
                <a:spcPts val="600"/>
              </a:spcBef>
              <a:buSzTx/>
              <a:buFontTx/>
              <a:buNone/>
              <a:defRPr i="1" sz="4800">
                <a:solidFill>
                  <a:srgbClr val="747676"/>
                </a:solidFill>
              </a:defRPr>
            </a:lvl3pPr>
            <a:lvl4pPr marL="0" indent="685800" algn="r">
              <a:lnSpc>
                <a:spcPct val="70000"/>
              </a:lnSpc>
              <a:spcBef>
                <a:spcPts val="600"/>
              </a:spcBef>
              <a:buSzTx/>
              <a:buFontTx/>
              <a:buNone/>
              <a:defRPr i="1" sz="4800">
                <a:solidFill>
                  <a:srgbClr val="747676"/>
                </a:solidFill>
              </a:defRPr>
            </a:lvl4pPr>
            <a:lvl5pPr marL="0" indent="914400" algn="r">
              <a:lnSpc>
                <a:spcPct val="70000"/>
              </a:lnSpc>
              <a:spcBef>
                <a:spcPts val="600"/>
              </a:spcBef>
              <a:buSzTx/>
              <a:buFontTx/>
              <a:buNone/>
              <a:defRPr i="1" sz="4800">
                <a:solidFill>
                  <a:srgbClr val="747676"/>
                </a:solidFill>
              </a:defRPr>
            </a:lvl5pPr>
          </a:lstStyle>
          <a:p>
            <a:pPr/>
            <a:r>
              <a:t>Body Level One</a:t>
            </a:r>
          </a:p>
          <a:p>
            <a:pPr lvl="1"/>
            <a:r>
              <a:t>Body Level Two</a:t>
            </a:r>
          </a:p>
          <a:p>
            <a:pPr lvl="2"/>
            <a:r>
              <a:t>Body Level Three</a:t>
            </a:r>
          </a:p>
          <a:p>
            <a:pPr lvl="3"/>
            <a:r>
              <a:t>Body Level Four</a:t>
            </a:r>
          </a:p>
          <a:p>
            <a:pPr lvl="4"/>
            <a:r>
              <a:t>Body Level Five</a:t>
            </a:r>
          </a:p>
        </p:txBody>
      </p:sp>
      <p:sp>
        <p:nvSpPr>
          <p:cNvPr id="45" name="Slide Number"/>
          <p:cNvSpPr txBox="1"/>
          <p:nvPr>
            <p:ph type="sldNum" sz="quarter" idx="2"/>
          </p:nvPr>
        </p:nvSpPr>
        <p:spPr>
          <a:xfrm>
            <a:off x="12092513" y="9194800"/>
            <a:ext cx="309365" cy="342900"/>
          </a:xfrm>
          <a:prstGeom prst="rect">
            <a:avLst/>
          </a:prstGeom>
        </p:spPr>
        <p:txBody>
          <a:bodyPr/>
          <a:lstStyle>
            <a:lvl1pPr>
              <a:defRPr>
                <a:solidFill>
                  <a:srgbClr val="CBCBCB"/>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Top">
    <p:spTree>
      <p:nvGrpSpPr>
        <p:cNvPr id="1" name=""/>
        <p:cNvGrpSpPr/>
        <p:nvPr/>
      </p:nvGrpSpPr>
      <p:grpSpPr>
        <a:xfrm>
          <a:off x="0" y="0"/>
          <a:ext cx="0" cy="0"/>
          <a:chOff x="0" y="0"/>
          <a:chExt cx="0" cy="0"/>
        </a:xfrm>
      </p:grpSpPr>
      <p:sp>
        <p:nvSpPr>
          <p:cNvPr id="52" name="Line"/>
          <p:cNvSpPr/>
          <p:nvPr>
            <p:ph type="body" sz="quarter" idx="13"/>
          </p:nvPr>
        </p:nvSpPr>
        <p:spPr>
          <a:xfrm>
            <a:off x="571500" y="1574800"/>
            <a:ext cx="11861800" cy="0"/>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53" name="Title Text"/>
          <p:cNvSpPr txBox="1"/>
          <p:nvPr>
            <p:ph type="title"/>
          </p:nvPr>
        </p:nvSpPr>
        <p:spPr>
          <a:prstGeom prst="rect">
            <a:avLst/>
          </a:prstGeom>
        </p:spPr>
        <p:txBody>
          <a:bodyPr/>
          <a:lstStyle/>
          <a:p>
            <a:pPr/>
            <a:r>
              <a:t>Title Text</a:t>
            </a:r>
          </a:p>
        </p:txBody>
      </p:sp>
      <p:sp>
        <p:nvSpPr>
          <p:cNvPr id="5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61" name="Line"/>
          <p:cNvSpPr/>
          <p:nvPr>
            <p:ph type="body" sz="quarter" idx="13"/>
          </p:nvPr>
        </p:nvSpPr>
        <p:spPr>
          <a:xfrm>
            <a:off x="571500" y="1574800"/>
            <a:ext cx="11861800" cy="0"/>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62" name="Title Text"/>
          <p:cNvSpPr txBox="1"/>
          <p:nvPr>
            <p:ph type="title"/>
          </p:nvPr>
        </p:nvSpPr>
        <p:spPr>
          <a:prstGeom prst="rect">
            <a:avLst/>
          </a:prstGeom>
        </p:spPr>
        <p:txBody>
          <a:bodyPr/>
          <a:lstStyle/>
          <a:p>
            <a:pPr/>
            <a:r>
              <a:t>Title Text</a:t>
            </a:r>
          </a:p>
        </p:txBody>
      </p:sp>
      <p:sp>
        <p:nvSpPr>
          <p:cNvPr id="63"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71" name="Image"/>
          <p:cNvSpPr/>
          <p:nvPr>
            <p:ph type="pic" idx="13"/>
          </p:nvPr>
        </p:nvSpPr>
        <p:spPr>
          <a:xfrm>
            <a:off x="0" y="0"/>
            <a:ext cx="6438900" cy="9753600"/>
          </a:xfrm>
          <a:prstGeom prst="rect">
            <a:avLst/>
          </a:prstGeom>
        </p:spPr>
        <p:txBody>
          <a:bodyPr lIns="91439" tIns="45719" rIns="91439" bIns="45719">
            <a:noAutofit/>
          </a:bodyPr>
          <a:lstStyle/>
          <a:p>
            <a:pPr/>
          </a:p>
        </p:txBody>
      </p:sp>
      <p:sp>
        <p:nvSpPr>
          <p:cNvPr id="72" name="Line"/>
          <p:cNvSpPr/>
          <p:nvPr>
            <p:ph type="body" sz="quarter" idx="14"/>
          </p:nvPr>
        </p:nvSpPr>
        <p:spPr>
          <a:xfrm>
            <a:off x="7023100" y="1574800"/>
            <a:ext cx="5397500" cy="0"/>
          </a:xfrm>
          <a:prstGeom prst="line">
            <a:avLst/>
          </a:prstGeom>
          <a:ln w="38100" cap="rnd">
            <a:solidFill>
              <a:srgbClr val="747676"/>
            </a:solidFill>
            <a:custDash>
              <a:ds d="100000" sp="200000"/>
            </a:custDash>
            <a:round/>
          </a:ln>
        </p:spPr>
        <p:txBody>
          <a:bodyPr anchor="ctr">
            <a:noAutofit/>
          </a:bodyPr>
          <a:lstStyle/>
          <a:p>
            <a:pPr marL="0" indent="0" defTabSz="457200">
              <a:spcBef>
                <a:spcPts val="0"/>
              </a:spcBef>
              <a:buSzTx/>
              <a:buFontTx/>
              <a:buNone/>
              <a:defRPr sz="1200">
                <a:solidFill>
                  <a:srgbClr val="000000"/>
                </a:solidFill>
                <a:latin typeface="Helvetica"/>
                <a:ea typeface="Helvetica"/>
                <a:cs typeface="Helvetica"/>
                <a:sym typeface="Helvetica"/>
              </a:defRPr>
            </a:pPr>
          </a:p>
        </p:txBody>
      </p:sp>
      <p:sp>
        <p:nvSpPr>
          <p:cNvPr id="73" name="Title Text"/>
          <p:cNvSpPr txBox="1"/>
          <p:nvPr>
            <p:ph type="title"/>
          </p:nvPr>
        </p:nvSpPr>
        <p:spPr>
          <a:xfrm>
            <a:off x="7023100" y="723900"/>
            <a:ext cx="5397500" cy="723900"/>
          </a:xfrm>
          <a:prstGeom prst="rect">
            <a:avLst/>
          </a:prstGeom>
        </p:spPr>
        <p:txBody>
          <a:bodyPr/>
          <a:lstStyle/>
          <a:p>
            <a:pPr/>
            <a:r>
              <a:t>Title Text</a:t>
            </a:r>
          </a:p>
        </p:txBody>
      </p:sp>
      <p:sp>
        <p:nvSpPr>
          <p:cNvPr id="74" name="Body Level One…"/>
          <p:cNvSpPr txBox="1"/>
          <p:nvPr>
            <p:ph type="body" sz="half" idx="1"/>
          </p:nvPr>
        </p:nvSpPr>
        <p:spPr>
          <a:xfrm>
            <a:off x="7023100" y="1803400"/>
            <a:ext cx="5397500" cy="7226300"/>
          </a:xfrm>
          <a:prstGeom prst="rect">
            <a:avLst/>
          </a:prstGeom>
        </p:spPr>
        <p:txBody>
          <a:bodyPr/>
          <a:lstStyle>
            <a:lvl1pPr marL="406400" indent="-406400">
              <a:defRPr sz="2800"/>
            </a:lvl1pPr>
            <a:lvl2pPr marL="812800" indent="-406400">
              <a:defRPr sz="2800"/>
            </a:lvl2pPr>
            <a:lvl3pPr marL="1219200" indent="-406400">
              <a:defRPr sz="2800"/>
            </a:lvl3pPr>
            <a:lvl4pPr marL="1625600" indent="-406400">
              <a:defRPr sz="2800"/>
            </a:lvl4pPr>
            <a:lvl5pPr marL="2032000" indent="-406400">
              <a:defRPr sz="2800"/>
            </a:lvl5pPr>
          </a:lstStyle>
          <a:p>
            <a:pPr/>
            <a:r>
              <a:t>Body Level One</a:t>
            </a:r>
          </a:p>
          <a:p>
            <a:pPr lvl="1"/>
            <a:r>
              <a:t>Body Level Two</a:t>
            </a:r>
          </a:p>
          <a:p>
            <a:pPr lvl="2"/>
            <a:r>
              <a:t>Body Level Three</a:t>
            </a:r>
          </a:p>
          <a:p>
            <a:pPr lvl="3"/>
            <a:r>
              <a:t>Body Level Four</a:t>
            </a:r>
          </a:p>
          <a:p>
            <a:pPr lvl="4"/>
            <a:r>
              <a:t>Body Level Five</a:t>
            </a:r>
          </a:p>
        </p:txBody>
      </p:sp>
      <p:sp>
        <p:nvSpPr>
          <p:cNvPr id="7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82"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8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90" name="Image"/>
          <p:cNvSpPr/>
          <p:nvPr>
            <p:ph type="pic" idx="13"/>
          </p:nvPr>
        </p:nvSpPr>
        <p:spPr>
          <a:xfrm>
            <a:off x="571500" y="571500"/>
            <a:ext cx="7429500" cy="7315200"/>
          </a:xfrm>
          <a:prstGeom prst="rect">
            <a:avLst/>
          </a:prstGeom>
        </p:spPr>
        <p:txBody>
          <a:bodyPr lIns="91439" tIns="45719" rIns="91439" bIns="45719">
            <a:noAutofit/>
          </a:bodyPr>
          <a:lstStyle/>
          <a:p>
            <a:pPr/>
          </a:p>
        </p:txBody>
      </p:sp>
      <p:sp>
        <p:nvSpPr>
          <p:cNvPr id="91" name="Image"/>
          <p:cNvSpPr/>
          <p:nvPr>
            <p:ph type="pic" sz="quarter" idx="14"/>
          </p:nvPr>
        </p:nvSpPr>
        <p:spPr>
          <a:xfrm>
            <a:off x="8128000" y="571500"/>
            <a:ext cx="4305300" cy="3594100"/>
          </a:xfrm>
          <a:prstGeom prst="rect">
            <a:avLst/>
          </a:prstGeom>
        </p:spPr>
        <p:txBody>
          <a:bodyPr lIns="91439" tIns="45719" rIns="91439" bIns="45719">
            <a:noAutofit/>
          </a:bodyPr>
          <a:lstStyle/>
          <a:p>
            <a:pPr/>
          </a:p>
        </p:txBody>
      </p:sp>
      <p:sp>
        <p:nvSpPr>
          <p:cNvPr id="92" name="Image"/>
          <p:cNvSpPr/>
          <p:nvPr>
            <p:ph type="pic" sz="quarter" idx="15"/>
          </p:nvPr>
        </p:nvSpPr>
        <p:spPr>
          <a:xfrm>
            <a:off x="8128000" y="4292600"/>
            <a:ext cx="4305300" cy="3594100"/>
          </a:xfrm>
          <a:prstGeom prst="rect">
            <a:avLst/>
          </a:prstGeom>
        </p:spPr>
        <p:txBody>
          <a:bodyPr lIns="91439" tIns="45719" rIns="91439" bIns="45719">
            <a:noAutofit/>
          </a:bodyPr>
          <a:lstStyle/>
          <a:p>
            <a:pPr/>
          </a:p>
        </p:txBody>
      </p:sp>
      <p:sp>
        <p:nvSpPr>
          <p:cNvPr id="93" name="Body Level One…"/>
          <p:cNvSpPr txBox="1"/>
          <p:nvPr>
            <p:ph type="body" sz="quarter" idx="1"/>
          </p:nvPr>
        </p:nvSpPr>
        <p:spPr>
          <a:xfrm>
            <a:off x="571500" y="8051800"/>
            <a:ext cx="11861800" cy="1333500"/>
          </a:xfrm>
          <a:prstGeom prst="rect">
            <a:avLst/>
          </a:prstGeom>
        </p:spPr>
        <p:txBody>
          <a:bodyPr/>
          <a:lstStyle>
            <a:lvl1pPr marL="0" indent="0">
              <a:spcBef>
                <a:spcPts val="1400"/>
              </a:spcBef>
              <a:buSzTx/>
              <a:buFontTx/>
              <a:buNone/>
              <a:defRPr i="1" spc="28" sz="2800"/>
            </a:lvl1pPr>
            <a:lvl2pPr marL="0" indent="228600">
              <a:spcBef>
                <a:spcPts val="1400"/>
              </a:spcBef>
              <a:buSzTx/>
              <a:buFontTx/>
              <a:buNone/>
              <a:defRPr i="1" spc="28" sz="2800"/>
            </a:lvl2pPr>
            <a:lvl3pPr marL="0" indent="457200">
              <a:spcBef>
                <a:spcPts val="1400"/>
              </a:spcBef>
              <a:buSzTx/>
              <a:buFontTx/>
              <a:buNone/>
              <a:defRPr i="1" spc="28" sz="2800"/>
            </a:lvl3pPr>
            <a:lvl4pPr marL="0" indent="685800">
              <a:spcBef>
                <a:spcPts val="1400"/>
              </a:spcBef>
              <a:buSzTx/>
              <a:buFontTx/>
              <a:buNone/>
              <a:defRPr i="1" spc="28" sz="2800"/>
            </a:lvl4pPr>
            <a:lvl5pPr marL="0" indent="914400">
              <a:spcBef>
                <a:spcPts val="1400"/>
              </a:spcBef>
              <a:buSzTx/>
              <a:buFontTx/>
              <a:buNone/>
              <a:defRPr i="1" spc="28" sz="2800"/>
            </a:lvl5pPr>
          </a:lstStyle>
          <a:p>
            <a:pPr/>
            <a:r>
              <a:t>Body Level One</a:t>
            </a:r>
          </a:p>
          <a:p>
            <a:pPr lvl="1"/>
            <a:r>
              <a:t>Body Level Two</a:t>
            </a:r>
          </a:p>
          <a:p>
            <a:pPr lvl="2"/>
            <a:r>
              <a:t>Body Level Three</a:t>
            </a:r>
          </a:p>
          <a:p>
            <a:pPr lvl="3"/>
            <a:r>
              <a:t>Body Level Four</a:t>
            </a:r>
          </a:p>
          <a:p>
            <a:pPr lvl="4"/>
            <a:r>
              <a:t>Body Level Five</a:t>
            </a:r>
          </a:p>
        </p:txBody>
      </p:sp>
      <p:sp>
        <p:nvSpPr>
          <p:cNvPr id="9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571500" y="723900"/>
            <a:ext cx="11861800" cy="7239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Title Text</a:t>
            </a:r>
          </a:p>
        </p:txBody>
      </p:sp>
      <p:sp>
        <p:nvSpPr>
          <p:cNvPr id="3" name="Body Level One…"/>
          <p:cNvSpPr txBox="1"/>
          <p:nvPr>
            <p:ph type="body" idx="1"/>
          </p:nvPr>
        </p:nvSpPr>
        <p:spPr>
          <a:xfrm>
            <a:off x="571500" y="1803400"/>
            <a:ext cx="11861800" cy="72263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12081047" y="9194800"/>
            <a:ext cx="309365" cy="342900"/>
          </a:xfrm>
          <a:prstGeom prst="rect">
            <a:avLst/>
          </a:prstGeom>
          <a:ln w="12700">
            <a:miter lim="400000"/>
          </a:ln>
        </p:spPr>
        <p:txBody>
          <a:bodyPr wrap="none" lIns="50800" tIns="50800" rIns="50800" bIns="50800">
            <a:spAutoFit/>
          </a:bodyPr>
          <a:lstStyle>
            <a:lvl1pPr algn="r">
              <a:spcBef>
                <a:spcPts val="0"/>
              </a:spcBef>
              <a:defRPr i="0" spc="0" sz="1600">
                <a:solidFill>
                  <a:srgbClr val="747676"/>
                </a:solidFill>
                <a:latin typeface="DIN Alternate"/>
                <a:ea typeface="DIN Alternate"/>
                <a:cs typeface="DIN Alternate"/>
                <a:sym typeface="DIN Alternate"/>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ransition xmlns:p14="http://schemas.microsoft.com/office/powerpoint/2010/main" spd="med" advClick="1"/>
  <p:txStyles>
    <p:titleStyle>
      <a:lvl1pPr marL="0" marR="0" indent="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1pPr>
      <a:lvl2pPr marL="0" marR="0" indent="2286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2pPr>
      <a:lvl3pPr marL="0" marR="0" indent="4572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3pPr>
      <a:lvl4pPr marL="0" marR="0" indent="6858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4pPr>
      <a:lvl5pPr marL="0" marR="0" indent="9144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5pPr>
      <a:lvl6pPr marL="0" marR="0" indent="11430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6pPr>
      <a:lvl7pPr marL="0" marR="0" indent="13716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7pPr>
      <a:lvl8pPr marL="0" marR="0" indent="16002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8pPr>
      <a:lvl9pPr marL="0" marR="0" indent="1828800" algn="l" defTabSz="584200" rtl="0" latinLnBrk="0">
        <a:lnSpc>
          <a:spcPct val="100000"/>
        </a:lnSpc>
        <a:spcBef>
          <a:spcPts val="2300"/>
        </a:spcBef>
        <a:spcAft>
          <a:spcPts val="0"/>
        </a:spcAft>
        <a:buClrTx/>
        <a:buSzTx/>
        <a:buFontTx/>
        <a:buNone/>
        <a:tabLst/>
        <a:defRPr b="0" baseline="0" cap="all" i="0" spc="0" strike="noStrike" sz="5200" u="none">
          <a:ln>
            <a:noFill/>
          </a:ln>
          <a:solidFill>
            <a:srgbClr val="747676"/>
          </a:solidFill>
          <a:uFillTx/>
          <a:latin typeface="+mn-lt"/>
          <a:ea typeface="+mn-ea"/>
          <a:cs typeface="+mn-cs"/>
          <a:sym typeface="DIN Condensed"/>
        </a:defRPr>
      </a:lvl9pPr>
    </p:titleStyle>
    <p:bodyStyle>
      <a:lvl1pPr marL="4699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1pPr>
      <a:lvl2pPr marL="9398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2pPr>
      <a:lvl3pPr marL="14097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3pPr>
      <a:lvl4pPr marL="18796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4pPr>
      <a:lvl5pPr marL="23495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5pPr>
      <a:lvl6pPr marL="28194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6pPr>
      <a:lvl7pPr marL="32893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7pPr>
      <a:lvl8pPr marL="37592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8pPr>
      <a:lvl9pPr marL="4229100" marR="0" indent="-469900" algn="l" defTabSz="584200" rtl="0" latinLnBrk="0">
        <a:lnSpc>
          <a:spcPct val="100000"/>
        </a:lnSpc>
        <a:spcBef>
          <a:spcPts val="1800"/>
        </a:spcBef>
        <a:spcAft>
          <a:spcPts val="0"/>
        </a:spcAft>
        <a:buClrTx/>
        <a:buSzPct val="75000"/>
        <a:buFont typeface="Zapf Dingbats"/>
        <a:buChar char="➤"/>
        <a:tabLst/>
        <a:defRPr b="0" baseline="0" cap="none" i="0" spc="0" strike="noStrike" sz="3200" u="none">
          <a:ln>
            <a:noFill/>
          </a:ln>
          <a:solidFill>
            <a:srgbClr val="5C5C5C"/>
          </a:solidFill>
          <a:uFillTx/>
          <a:latin typeface="Iowan Old Style"/>
          <a:ea typeface="Iowan Old Style"/>
          <a:cs typeface="Iowan Old Style"/>
          <a:sym typeface="Iowan Old Style"/>
        </a:defRPr>
      </a:lvl9pPr>
    </p:bodyStyle>
    <p:otherStyle>
      <a:lvl1pPr marL="0" marR="0" indent="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1pPr>
      <a:lvl2pPr marL="0" marR="0" indent="2286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2pPr>
      <a:lvl3pPr marL="0" marR="0" indent="4572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3pPr>
      <a:lvl4pPr marL="0" marR="0" indent="6858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4pPr>
      <a:lvl5pPr marL="0" marR="0" indent="9144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5pPr>
      <a:lvl6pPr marL="0" marR="0" indent="11430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6pPr>
      <a:lvl7pPr marL="0" marR="0" indent="13716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7pPr>
      <a:lvl8pPr marL="0" marR="0" indent="16002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8pPr>
      <a:lvl9pPr marL="0" marR="0" indent="1828800" algn="r" defTabSz="584200" rtl="0" latinLnBrk="0">
        <a:lnSpc>
          <a:spcPct val="100000"/>
        </a:lnSpc>
        <a:spcBef>
          <a:spcPts val="0"/>
        </a:spcBef>
        <a:spcAft>
          <a:spcPts val="0"/>
        </a:spcAft>
        <a:buClrTx/>
        <a:buSzTx/>
        <a:buFontTx/>
        <a:buNone/>
        <a:tabLst/>
        <a:defRPr b="0" baseline="0" cap="none" i="0" spc="0" strike="noStrike" sz="1600" u="none">
          <a:ln>
            <a:noFill/>
          </a:ln>
          <a:solidFill>
            <a:schemeClr val="tx1"/>
          </a:solidFill>
          <a:uFillTx/>
          <a:latin typeface="+mn-lt"/>
          <a:ea typeface="+mn-ea"/>
          <a:cs typeface="+mn-cs"/>
          <a:sym typeface="DIN Alternat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28" name="ESP_034856_1655.jpg" descr="ESP_034856_1655.jpg"/>
          <p:cNvPicPr>
            <a:picLocks noChangeAspect="1"/>
          </p:cNvPicPr>
          <p:nvPr/>
        </p:nvPicPr>
        <p:blipFill>
          <a:blip r:embed="rId2">
            <a:extLst/>
          </a:blip>
          <a:stretch>
            <a:fillRect/>
          </a:stretch>
        </p:blipFill>
        <p:spPr>
          <a:xfrm>
            <a:off x="0" y="0"/>
            <a:ext cx="13004800" cy="9753600"/>
          </a:xfrm>
          <a:prstGeom prst="rect">
            <a:avLst/>
          </a:prstGeom>
          <a:ln w="12700">
            <a:miter lim="400000"/>
          </a:ln>
        </p:spPr>
      </p:pic>
      <p:sp>
        <p:nvSpPr>
          <p:cNvPr id="129" name="Rectangle"/>
          <p:cNvSpPr/>
          <p:nvPr/>
        </p:nvSpPr>
        <p:spPr>
          <a:xfrm>
            <a:off x="3174" y="6540997"/>
            <a:ext cx="12998451" cy="2750146"/>
          </a:xfrm>
          <a:prstGeom prst="rect">
            <a:avLst/>
          </a:prstGeom>
          <a:solidFill>
            <a:srgbClr val="FFFFFF"/>
          </a:solidFill>
          <a:ln w="12700">
            <a:miter lim="400000"/>
          </a:ln>
        </p:spPr>
        <p:txBody>
          <a:bodyPr lIns="50800" tIns="50800" rIns="50800" bIns="50800" anchor="ctr"/>
          <a:lstStyle/>
          <a:p>
            <a:pPr algn="ctr" defTabSz="457200">
              <a:spcBef>
                <a:spcPts val="0"/>
              </a:spcBef>
              <a:defRPr i="0" spc="0" sz="1200">
                <a:solidFill>
                  <a:srgbClr val="9EA09F"/>
                </a:solidFill>
                <a:latin typeface="Helvetica Light"/>
                <a:ea typeface="Helvetica Light"/>
                <a:cs typeface="Helvetica Light"/>
                <a:sym typeface="Helvetica Light"/>
              </a:defRPr>
            </a:pPr>
          </a:p>
        </p:txBody>
      </p:sp>
      <p:sp>
        <p:nvSpPr>
          <p:cNvPr id="130" name="Dune fields located among canyon wall slopes are also known as ‘‘wall dune fields’’ and further identified as either climbing or falling. Falling dunes are defined as large bedforms with lee faces on the downhill side, indicating that this is the direction of their migration. This class of dune morphology is relatively rare across Mars. (NASA/JPL/University of Arizona, 265 km above the surface, less than 1 km across.)"/>
          <p:cNvSpPr txBox="1"/>
          <p:nvPr/>
        </p:nvSpPr>
        <p:spPr>
          <a:xfrm>
            <a:off x="572393" y="7311927"/>
            <a:ext cx="10786319" cy="1417142"/>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defTabSz="457200">
              <a:lnSpc>
                <a:spcPct val="130000"/>
              </a:lnSpc>
              <a:spcBef>
                <a:spcPts val="400"/>
              </a:spcBef>
              <a:defRPr i="0" spc="-36" sz="1800">
                <a:solidFill>
                  <a:srgbClr val="000000"/>
                </a:solidFill>
                <a:latin typeface="Helvetica"/>
                <a:ea typeface="Helvetica"/>
                <a:cs typeface="Helvetica"/>
                <a:sym typeface="Helvetica"/>
              </a:defRPr>
            </a:lvl1pPr>
          </a:lstStyle>
          <a:p>
            <a:pPr/>
            <a:r>
              <a:t>Dune fields located among canyon wall slopes are also known as ‘‘wall dune fields’’ and further identified as either climbing or falling. Falling dunes are defined as large bedforms with lee faces on the downhill side, indicating that this is the direction of their migration. This class of dune morphology is relatively rare across Mars. (NASA/JPL/University of Arizona, 265 km above the surface, less than 1 km across.)</a:t>
            </a:r>
          </a:p>
        </p:txBody>
      </p:sp>
      <p:sp>
        <p:nvSpPr>
          <p:cNvPr id="131" name="Hanging Sand Dunes within Coprates Chasma"/>
          <p:cNvSpPr txBox="1"/>
          <p:nvPr/>
        </p:nvSpPr>
        <p:spPr>
          <a:xfrm>
            <a:off x="542925" y="6699787"/>
            <a:ext cx="11298734" cy="543285"/>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lvl1pPr defTabSz="457200">
              <a:spcBef>
                <a:spcPts val="0"/>
              </a:spcBef>
              <a:defRPr b="1" i="0" spc="0" sz="2900">
                <a:solidFill>
                  <a:srgbClr val="941100"/>
                </a:solidFill>
                <a:latin typeface="Helvetica"/>
                <a:ea typeface="Helvetica"/>
                <a:cs typeface="Helvetica"/>
                <a:sym typeface="Helvetica"/>
              </a:defRPr>
            </a:lvl1pPr>
          </a:lstStyle>
          <a:p>
            <a:pPr/>
            <a:r>
              <a:t>Hanging Sand Dunes within Coprates Chasma</a:t>
            </a:r>
          </a:p>
        </p:txBody>
      </p:sp>
      <p:pic>
        <p:nvPicPr>
          <p:cNvPr id="132" name="hiflyer-logo.png" descr="hiflyer-logo.png"/>
          <p:cNvPicPr>
            <a:picLocks noChangeAspect="1"/>
          </p:cNvPicPr>
          <p:nvPr/>
        </p:nvPicPr>
        <p:blipFill>
          <a:blip r:embed="rId3">
            <a:extLst/>
          </a:blip>
          <a:stretch>
            <a:fillRect/>
          </a:stretch>
        </p:blipFill>
        <p:spPr>
          <a:xfrm>
            <a:off x="11236325" y="7783337"/>
            <a:ext cx="1656176" cy="621067"/>
          </a:xfrm>
          <a:prstGeom prst="rect">
            <a:avLst/>
          </a:prstGeom>
          <a:ln w="12700">
            <a:miter lim="400000"/>
          </a:ln>
        </p:spPr>
      </p:pic>
      <p:sp>
        <p:nvSpPr>
          <p:cNvPr id="133" name="uahirise.org/ESP_034856_1655"/>
          <p:cNvSpPr txBox="1"/>
          <p:nvPr/>
        </p:nvSpPr>
        <p:spPr>
          <a:xfrm>
            <a:off x="558293" y="8797924"/>
            <a:ext cx="4267201" cy="381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spAutoFit/>
          </a:bodyPr>
          <a:lstStyle>
            <a:lvl1pPr>
              <a:spcBef>
                <a:spcPts val="0"/>
              </a:spcBef>
              <a:defRPr i="0" spc="0" sz="1600">
                <a:solidFill>
                  <a:srgbClr val="000000"/>
                </a:solidFill>
                <a:latin typeface="Helvetica"/>
                <a:ea typeface="Helvetica"/>
                <a:cs typeface="Helvetica"/>
                <a:sym typeface="Helvetica"/>
              </a:defRPr>
            </a:lvl1pPr>
          </a:lstStyle>
          <a:p>
            <a:pPr/>
            <a:r>
              <a:t>uahirise.org/ESP_034856_1655</a:t>
            </a:r>
          </a:p>
        </p:txBody>
      </p:sp>
      <p:pic>
        <p:nvPicPr>
          <p:cNvPr id="134" name="image3.png" descr="image3.png"/>
          <p:cNvPicPr>
            <a:picLocks noChangeAspect="1"/>
          </p:cNvPicPr>
          <p:nvPr/>
        </p:nvPicPr>
        <p:blipFill>
          <a:blip r:embed="rId4">
            <a:extLst/>
          </a:blip>
          <a:stretch>
            <a:fillRect/>
          </a:stretch>
        </p:blipFill>
        <p:spPr>
          <a:xfrm>
            <a:off x="11477634" y="8543925"/>
            <a:ext cx="1168401" cy="584200"/>
          </a:xfrm>
          <a:prstGeom prst="rect">
            <a:avLst/>
          </a:prstGeom>
          <a:ln w="12700">
            <a:miter lim="400000"/>
          </a:ln>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New_Template9">
  <a:themeElements>
    <a:clrScheme name="New_Template9">
      <a:dk1>
        <a:srgbClr val="5C5C5C"/>
      </a:dk1>
      <a:lt1>
        <a:srgbClr val="FFFFFF"/>
      </a:lt1>
      <a:dk2>
        <a:srgbClr val="5C5C5C"/>
      </a:dk2>
      <a:lt2>
        <a:srgbClr val="CBCBCB"/>
      </a:lt2>
      <a:accent1>
        <a:srgbClr val="80989C"/>
      </a:accent1>
      <a:accent2>
        <a:srgbClr val="A8AB65"/>
      </a:accent2>
      <a:accent3>
        <a:srgbClr val="CBAC69"/>
      </a:accent3>
      <a:accent4>
        <a:srgbClr val="CF7330"/>
      </a:accent4>
      <a:accent5>
        <a:srgbClr val="B44C34"/>
      </a:accent5>
      <a:accent6>
        <a:srgbClr val="8C869B"/>
      </a:accent6>
      <a:hlink>
        <a:srgbClr val="0000FF"/>
      </a:hlink>
      <a:folHlink>
        <a:srgbClr val="FF00FF"/>
      </a:folHlink>
    </a:clrScheme>
    <a:fontScheme name="New_Template9">
      <a:majorFont>
        <a:latin typeface="DIN Condensed"/>
        <a:ea typeface="DIN Condensed"/>
        <a:cs typeface="DIN Condensed"/>
      </a:majorFont>
      <a:minorFont>
        <a:latin typeface="DIN Condensed"/>
        <a:ea typeface="DIN Condensed"/>
        <a:cs typeface="DIN Condensed"/>
      </a:minorFont>
    </a:fontScheme>
    <a:fmtScheme name="New_Template9">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hueOff val="-522454"/>
            <a:satOff val="1153"/>
            <a:lumOff val="13444"/>
          </a:schemeClr>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uFillTx/>
            <a:latin typeface="DIN Alternate"/>
            <a:ea typeface="DIN Alternate"/>
            <a:cs typeface="DIN Alternate"/>
            <a:sym typeface="DIN Alternat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747676"/>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New_Template9">
  <a:themeElements>
    <a:clrScheme name="New_Template9">
      <a:dk1>
        <a:srgbClr val="000000"/>
      </a:dk1>
      <a:lt1>
        <a:srgbClr val="FFFFFF"/>
      </a:lt1>
      <a:dk2>
        <a:srgbClr val="5C5C5C"/>
      </a:dk2>
      <a:lt2>
        <a:srgbClr val="CBCBCB"/>
      </a:lt2>
      <a:accent1>
        <a:srgbClr val="80989C"/>
      </a:accent1>
      <a:accent2>
        <a:srgbClr val="A8AB65"/>
      </a:accent2>
      <a:accent3>
        <a:srgbClr val="CBAC69"/>
      </a:accent3>
      <a:accent4>
        <a:srgbClr val="CF7330"/>
      </a:accent4>
      <a:accent5>
        <a:srgbClr val="B44C34"/>
      </a:accent5>
      <a:accent6>
        <a:srgbClr val="8C869B"/>
      </a:accent6>
      <a:hlink>
        <a:srgbClr val="0000FF"/>
      </a:hlink>
      <a:folHlink>
        <a:srgbClr val="FF00FF"/>
      </a:folHlink>
    </a:clrScheme>
    <a:fontScheme name="New_Template9">
      <a:majorFont>
        <a:latin typeface="DIN Condensed"/>
        <a:ea typeface="DIN Condensed"/>
        <a:cs typeface="DIN Condensed"/>
      </a:majorFont>
      <a:minorFont>
        <a:latin typeface="DIN Condensed"/>
        <a:ea typeface="DIN Condensed"/>
        <a:cs typeface="DIN Condensed"/>
      </a:minorFont>
    </a:fontScheme>
    <a:fmtScheme name="New_Template9">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hueOff val="-522454"/>
            <a:satOff val="1153"/>
            <a:lumOff val="13444"/>
          </a:schemeClr>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uFillTx/>
            <a:latin typeface="DIN Alternate"/>
            <a:ea typeface="DIN Alternate"/>
            <a:cs typeface="DIN Alternate"/>
            <a:sym typeface="DIN Alternat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747676"/>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584200" rtl="0" fontAlgn="auto" latinLnBrk="0" hangingPunct="0">
          <a:lnSpc>
            <a:spcPct val="100000"/>
          </a:lnSpc>
          <a:spcBef>
            <a:spcPts val="1400"/>
          </a:spcBef>
          <a:spcAft>
            <a:spcPts val="0"/>
          </a:spcAft>
          <a:buClrTx/>
          <a:buSzTx/>
          <a:buFontTx/>
          <a:buNone/>
          <a:tabLst/>
          <a:defRPr b="0" baseline="0" cap="none" i="1" spc="28" strike="noStrike" sz="2800" u="none" kumimoji="0" normalizeH="0">
            <a:ln>
              <a:noFill/>
            </a:ln>
            <a:solidFill>
              <a:srgbClr val="5C5C5C"/>
            </a:solidFill>
            <a:effectLst/>
            <a:uFillTx/>
            <a:latin typeface="Iowan Old Style"/>
            <a:ea typeface="Iowan Old Style"/>
            <a:cs typeface="Iowan Old Style"/>
            <a:sym typeface="Iowan Old Styl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