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1pPr>
    <a:lvl2pPr marL="0" marR="0" indent="228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2pPr>
    <a:lvl3pPr marL="0" marR="0" indent="457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3pPr>
    <a:lvl4pPr marL="0" marR="0" indent="685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4pPr>
    <a:lvl5pPr marL="0" marR="0" indent="9144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5pPr>
    <a:lvl6pPr marL="0" marR="0" indent="11430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6pPr>
    <a:lvl7pPr marL="0" marR="0" indent="1371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7pPr>
    <a:lvl8pPr marL="0" marR="0" indent="1600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8pPr>
    <a:lvl9pPr marL="0" marR="0" indent="1828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36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EBEBE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owan Old Style"/>
          <a:ea typeface="Iowan Old Style"/>
          <a:cs typeface="Iowan Old Styl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508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wholeTbl>
    <a:band2H>
      <a:tcTxStyle b="def" i="def"/>
      <a:tcStyle>
        <a:tcBdr/>
        <a:fill>
          <a:solidFill>
            <a:srgbClr val="AEAEAE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7B8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C5C5C"/>
              </a:solidFill>
              <a:prstDash val="solid"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"/>
          <p:cNvSpPr/>
          <p:nvPr>
            <p:ph type="body" sz="quarter" idx="13"/>
          </p:nvPr>
        </p:nvSpPr>
        <p:spPr>
          <a:xfrm>
            <a:off x="571500" y="5588000"/>
            <a:ext cx="1187578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" name="Title Text"/>
          <p:cNvSpPr txBox="1"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half" idx="1"/>
          </p:nvPr>
        </p:nvSpPr>
        <p:spPr>
          <a:xfrm>
            <a:off x="571500" y="5676900"/>
            <a:ext cx="11861800" cy="32639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88552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“"/>
          <p:cNvSpPr txBox="1"/>
          <p:nvPr/>
        </p:nvSpPr>
        <p:spPr>
          <a:xfrm>
            <a:off x="508000" y="1771650"/>
            <a:ext cx="1697832" cy="317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 i="0" spc="0" sz="2100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02" name="Type a quote here."/>
          <p:cNvSpPr txBox="1"/>
          <p:nvPr>
            <p:ph type="body" sz="quarter" idx="13"/>
          </p:nvPr>
        </p:nvSpPr>
        <p:spPr>
          <a:xfrm>
            <a:off x="1943100" y="3870536"/>
            <a:ext cx="10490200" cy="9398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600"/>
              </a:spcBef>
              <a:buSzTx/>
              <a:buFontTx/>
              <a:buNone/>
              <a:defRPr sz="4800">
                <a:solidFill>
                  <a:srgbClr val="747676"/>
                </a:solidFill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03" name="-Johnny Appleseed"/>
          <p:cNvSpPr txBox="1"/>
          <p:nvPr>
            <p:ph type="body" sz="quarter" idx="14"/>
          </p:nvPr>
        </p:nvSpPr>
        <p:spPr>
          <a:xfrm>
            <a:off x="1943100" y="7772400"/>
            <a:ext cx="10490200" cy="939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70000"/>
              </a:lnSpc>
              <a:spcBef>
                <a:spcPts val="1600"/>
              </a:spcBef>
              <a:buSzTx/>
              <a:buFontTx/>
              <a:buNone/>
              <a:defRPr i="1" sz="4800">
                <a:solidFill>
                  <a:srgbClr val="6B6D6D"/>
                </a:solidFill>
              </a:defRPr>
            </a:lvl1pPr>
          </a:lstStyle>
          <a:p>
            <a:pPr/>
            <a:r>
              <a:t>-Johnny Appleseed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Rectangle"/>
          <p:cNvSpPr/>
          <p:nvPr>
            <p:ph type="body" sz="half" idx="14"/>
          </p:nvPr>
        </p:nvSpPr>
        <p:spPr>
          <a:xfrm>
            <a:off x="0" y="5422900"/>
            <a:ext cx="13004800" cy="360680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pPr marL="0" indent="0" algn="ctr">
              <a:spcBef>
                <a:spcPts val="0"/>
              </a:spcBef>
              <a:buSzTx/>
              <a:buFontTx/>
              <a:buNone/>
              <a:defRPr sz="2400">
                <a:latin typeface="DIN Alternate"/>
                <a:ea typeface="DIN Alternate"/>
                <a:cs typeface="DIN Alternate"/>
                <a:sym typeface="DIN Alternate"/>
              </a:defRPr>
            </a:pPr>
          </a:p>
        </p:txBody>
      </p:sp>
      <p:sp>
        <p:nvSpPr>
          <p:cNvPr id="23" name="Line"/>
          <p:cNvSpPr/>
          <p:nvPr>
            <p:ph type="body" sz="quarter" idx="15"/>
          </p:nvPr>
        </p:nvSpPr>
        <p:spPr>
          <a:xfrm flipV="1">
            <a:off x="571500" y="7619996"/>
            <a:ext cx="11874500" cy="4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571500" y="5562600"/>
            <a:ext cx="11861800" cy="22098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571500" y="7670800"/>
            <a:ext cx="11861800" cy="1231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12083465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/>
          <p:nvPr>
            <p:ph type="pic" idx="13"/>
          </p:nvPr>
        </p:nvSpPr>
        <p:spPr>
          <a:xfrm>
            <a:off x="7531100" y="0"/>
            <a:ext cx="54737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" name="Line"/>
          <p:cNvSpPr/>
          <p:nvPr>
            <p:ph type="body" sz="quarter" idx="14"/>
          </p:nvPr>
        </p:nvSpPr>
        <p:spPr>
          <a:xfrm flipV="1">
            <a:off x="571500" y="7619998"/>
            <a:ext cx="645160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" name="Title Text"/>
          <p:cNvSpPr txBox="1"/>
          <p:nvPr>
            <p:ph type="title"/>
          </p:nvPr>
        </p:nvSpPr>
        <p:spPr>
          <a:xfrm>
            <a:off x="571500" y="571500"/>
            <a:ext cx="6451600" cy="72136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sz="quarter" idx="1"/>
          </p:nvPr>
        </p:nvSpPr>
        <p:spPr>
          <a:xfrm>
            <a:off x="571500" y="7670800"/>
            <a:ext cx="6451600" cy="1358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Line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Image"/>
          <p:cNvSpPr/>
          <p:nvPr>
            <p:ph type="pic" idx="13"/>
          </p:nvPr>
        </p:nvSpPr>
        <p:spPr>
          <a:xfrm>
            <a:off x="0" y="0"/>
            <a:ext cx="64389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Line"/>
          <p:cNvSpPr/>
          <p:nvPr>
            <p:ph type="body" sz="quarter" idx="14"/>
          </p:nvPr>
        </p:nvSpPr>
        <p:spPr>
          <a:xfrm>
            <a:off x="7023100" y="1574800"/>
            <a:ext cx="53975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023100" y="723900"/>
            <a:ext cx="5397500" cy="723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half" idx="1"/>
          </p:nvPr>
        </p:nvSpPr>
        <p:spPr>
          <a:xfrm>
            <a:off x="7023100" y="1803400"/>
            <a:ext cx="5397500" cy="7226300"/>
          </a:xfrm>
          <a:prstGeom prst="rect">
            <a:avLst/>
          </a:prstGeom>
        </p:spPr>
        <p:txBody>
          <a:bodyPr/>
          <a:lstStyle>
            <a:lvl1pPr marL="406400" indent="-406400">
              <a:defRPr sz="2800"/>
            </a:lvl1pPr>
            <a:lvl2pPr marL="812800" indent="-406400">
              <a:defRPr sz="2800"/>
            </a:lvl2pPr>
            <a:lvl3pPr marL="1219200" indent="-406400">
              <a:defRPr sz="2800"/>
            </a:lvl3pPr>
            <a:lvl4pPr marL="1625600" indent="-406400">
              <a:defRPr sz="2800"/>
            </a:lvl4pPr>
            <a:lvl5pPr marL="2032000" indent="-406400"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Image"/>
          <p:cNvSpPr/>
          <p:nvPr>
            <p:ph type="pic" idx="13"/>
          </p:nvPr>
        </p:nvSpPr>
        <p:spPr>
          <a:xfrm>
            <a:off x="571500" y="571500"/>
            <a:ext cx="7429500" cy="7315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Image"/>
          <p:cNvSpPr/>
          <p:nvPr>
            <p:ph type="pic" sz="quarter" idx="14"/>
          </p:nvPr>
        </p:nvSpPr>
        <p:spPr>
          <a:xfrm>
            <a:off x="8128000" y="5715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Image"/>
          <p:cNvSpPr/>
          <p:nvPr>
            <p:ph type="pic" sz="quarter" idx="15"/>
          </p:nvPr>
        </p:nvSpPr>
        <p:spPr>
          <a:xfrm>
            <a:off x="8128000" y="42926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571500" y="8051800"/>
            <a:ext cx="11861800" cy="1333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SzTx/>
              <a:buFontTx/>
              <a:buNone/>
              <a:defRPr i="1" spc="28" sz="2800"/>
            </a:lvl1pPr>
            <a:lvl2pPr marL="0" indent="228600">
              <a:spcBef>
                <a:spcPts val="1400"/>
              </a:spcBef>
              <a:buSzTx/>
              <a:buFontTx/>
              <a:buNone/>
              <a:defRPr i="1" spc="28" sz="2800"/>
            </a:lvl2pPr>
            <a:lvl3pPr marL="0" indent="457200">
              <a:spcBef>
                <a:spcPts val="1400"/>
              </a:spcBef>
              <a:buSzTx/>
              <a:buFontTx/>
              <a:buNone/>
              <a:defRPr i="1" spc="28" sz="2800"/>
            </a:lvl3pPr>
            <a:lvl4pPr marL="0" indent="685800">
              <a:spcBef>
                <a:spcPts val="1400"/>
              </a:spcBef>
              <a:buSzTx/>
              <a:buFontTx/>
              <a:buNone/>
              <a:defRPr i="1" spc="28" sz="2800"/>
            </a:lvl4pPr>
            <a:lvl5pPr marL="0" indent="914400">
              <a:spcBef>
                <a:spcPts val="1400"/>
              </a:spcBef>
              <a:buSzTx/>
              <a:buFontTx/>
              <a:buNone/>
              <a:defRPr i="1" spc="28"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571500" y="723900"/>
            <a:ext cx="118618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571500" y="1803400"/>
            <a:ext cx="11861800" cy="722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81047" y="9194800"/>
            <a:ext cx="309365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i="0" spc="0" sz="1600">
                <a:solidFill>
                  <a:srgbClr val="747676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1pPr>
      <a:lvl2pPr marL="9398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2pPr>
      <a:lvl3pPr marL="14097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3pPr>
      <a:lvl4pPr marL="18796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4pPr>
      <a:lvl5pPr marL="23495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5pPr>
      <a:lvl6pPr marL="28194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6pPr>
      <a:lvl7pPr marL="32893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7pPr>
      <a:lvl8pPr marL="37592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8pPr>
      <a:lvl9pPr marL="42291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ESP_055505_1520.jpg" descr="ESP_055505_1520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Rectangle"/>
          <p:cNvSpPr/>
          <p:nvPr/>
        </p:nvSpPr>
        <p:spPr>
          <a:xfrm>
            <a:off x="3174" y="6540997"/>
            <a:ext cx="12998451" cy="275014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i="0" spc="0" sz="1200">
                <a:solidFill>
                  <a:srgbClr val="9EA09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30" name="This image shows inverted channels within a fan whose origin could be either fluvial (produced by the action of a stream) or alluvial (created by sedimentary deposits). If the fan is alluvial, then it formed on dry land. If the fan is fluvial, then it could have formed in water, like a delta. (NASA/JPL/University of Arizona, 256 km above the surface and less than 1 km across.)"/>
          <p:cNvSpPr txBox="1"/>
          <p:nvPr/>
        </p:nvSpPr>
        <p:spPr>
          <a:xfrm>
            <a:off x="572393" y="7311927"/>
            <a:ext cx="10786319" cy="14171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defTabSz="457200">
              <a:lnSpc>
                <a:spcPct val="130000"/>
              </a:lnSpc>
              <a:spcBef>
                <a:spcPts val="400"/>
              </a:spcBef>
              <a:defRPr i="0" spc="-36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This image shows inverted channels within a fan whose origin could be either fluvial (produced by the action of a stream) or alluvial (created by sedimentary deposits). If the fan is alluvial, then it formed on dry land. If the fan is fluvial, then it could have formed in water, like a delta. (NASA/JPL/University of Arizona, 256 km above the surface and less than 1 km across.)</a:t>
            </a:r>
          </a:p>
        </p:txBody>
      </p:sp>
      <p:sp>
        <p:nvSpPr>
          <p:cNvPr id="131" name="A Fan with Inverted Channels"/>
          <p:cNvSpPr txBox="1"/>
          <p:nvPr/>
        </p:nvSpPr>
        <p:spPr>
          <a:xfrm>
            <a:off x="542925" y="6699787"/>
            <a:ext cx="11298734" cy="543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defTabSz="457200">
              <a:spcBef>
                <a:spcPts val="0"/>
              </a:spcBef>
              <a:defRPr b="1" i="0" spc="0" sz="2900">
                <a:solidFill>
                  <a:srgbClr val="9411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 Fan with Inverted Channels</a:t>
            </a:r>
          </a:p>
        </p:txBody>
      </p:sp>
      <p:pic>
        <p:nvPicPr>
          <p:cNvPr id="132" name="hiflyer-logo.png" descr="hiflyer-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36325" y="7783337"/>
            <a:ext cx="1656176" cy="621067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uahirise.org/ESP_055505_1520"/>
          <p:cNvSpPr txBox="1"/>
          <p:nvPr/>
        </p:nvSpPr>
        <p:spPr>
          <a:xfrm>
            <a:off x="558293" y="8797924"/>
            <a:ext cx="42672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>
              <a:spcBef>
                <a:spcPts val="0"/>
              </a:spcBef>
              <a:defRPr i="0" spc="0"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uahirise.org/ESP_055505_1520</a:t>
            </a:r>
          </a:p>
        </p:txBody>
      </p:sp>
      <p:pic>
        <p:nvPicPr>
          <p:cNvPr id="134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77634" y="8543925"/>
            <a:ext cx="1168401" cy="584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1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"/>
            <a:ea typeface="Iowan Old Style"/>
            <a:cs typeface="Iowan Old Style"/>
            <a:sym typeface="Iowan Old Sty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1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"/>
            <a:ea typeface="Iowan Old Style"/>
            <a:cs typeface="Iowan Old Style"/>
            <a:sym typeface="Iowan Old Sty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