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b="0" baseline="0" cap="none" i="1" spc="28" strike="noStrike" sz="2800" u="none" kumimoji="0" normalizeH="0">
        <a:ln>
          <a:noFill/>
        </a:ln>
        <a:solidFill>
          <a:srgbClr val="5C5C5C"/>
        </a:solidFill>
        <a:effectLst/>
        <a:uFillTx/>
        <a:latin typeface="Iowan Old Style"/>
        <a:ea typeface="Iowan Old Style"/>
        <a:cs typeface="Iowan Old Style"/>
        <a:sym typeface="Iowan Old Style"/>
      </a:defRPr>
    </a:lvl1pPr>
    <a:lvl2pPr marL="0" marR="0" indent="2286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b="0" baseline="0" cap="none" i="1" spc="28" strike="noStrike" sz="2800" u="none" kumimoji="0" normalizeH="0">
        <a:ln>
          <a:noFill/>
        </a:ln>
        <a:solidFill>
          <a:srgbClr val="5C5C5C"/>
        </a:solidFill>
        <a:effectLst/>
        <a:uFillTx/>
        <a:latin typeface="Iowan Old Style"/>
        <a:ea typeface="Iowan Old Style"/>
        <a:cs typeface="Iowan Old Style"/>
        <a:sym typeface="Iowan Old Style"/>
      </a:defRPr>
    </a:lvl2pPr>
    <a:lvl3pPr marL="0" marR="0" indent="4572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b="0" baseline="0" cap="none" i="1" spc="28" strike="noStrike" sz="2800" u="none" kumimoji="0" normalizeH="0">
        <a:ln>
          <a:noFill/>
        </a:ln>
        <a:solidFill>
          <a:srgbClr val="5C5C5C"/>
        </a:solidFill>
        <a:effectLst/>
        <a:uFillTx/>
        <a:latin typeface="Iowan Old Style"/>
        <a:ea typeface="Iowan Old Style"/>
        <a:cs typeface="Iowan Old Style"/>
        <a:sym typeface="Iowan Old Style"/>
      </a:defRPr>
    </a:lvl3pPr>
    <a:lvl4pPr marL="0" marR="0" indent="6858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b="0" baseline="0" cap="none" i="1" spc="28" strike="noStrike" sz="2800" u="none" kumimoji="0" normalizeH="0">
        <a:ln>
          <a:noFill/>
        </a:ln>
        <a:solidFill>
          <a:srgbClr val="5C5C5C"/>
        </a:solidFill>
        <a:effectLst/>
        <a:uFillTx/>
        <a:latin typeface="Iowan Old Style"/>
        <a:ea typeface="Iowan Old Style"/>
        <a:cs typeface="Iowan Old Style"/>
        <a:sym typeface="Iowan Old Style"/>
      </a:defRPr>
    </a:lvl4pPr>
    <a:lvl5pPr marL="0" marR="0" indent="9144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b="0" baseline="0" cap="none" i="1" spc="28" strike="noStrike" sz="2800" u="none" kumimoji="0" normalizeH="0">
        <a:ln>
          <a:noFill/>
        </a:ln>
        <a:solidFill>
          <a:srgbClr val="5C5C5C"/>
        </a:solidFill>
        <a:effectLst/>
        <a:uFillTx/>
        <a:latin typeface="Iowan Old Style"/>
        <a:ea typeface="Iowan Old Style"/>
        <a:cs typeface="Iowan Old Style"/>
        <a:sym typeface="Iowan Old Style"/>
      </a:defRPr>
    </a:lvl5pPr>
    <a:lvl6pPr marL="0" marR="0" indent="11430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b="0" baseline="0" cap="none" i="1" spc="28" strike="noStrike" sz="2800" u="none" kumimoji="0" normalizeH="0">
        <a:ln>
          <a:noFill/>
        </a:ln>
        <a:solidFill>
          <a:srgbClr val="5C5C5C"/>
        </a:solidFill>
        <a:effectLst/>
        <a:uFillTx/>
        <a:latin typeface="Iowan Old Style"/>
        <a:ea typeface="Iowan Old Style"/>
        <a:cs typeface="Iowan Old Style"/>
        <a:sym typeface="Iowan Old Style"/>
      </a:defRPr>
    </a:lvl6pPr>
    <a:lvl7pPr marL="0" marR="0" indent="13716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b="0" baseline="0" cap="none" i="1" spc="28" strike="noStrike" sz="2800" u="none" kumimoji="0" normalizeH="0">
        <a:ln>
          <a:noFill/>
        </a:ln>
        <a:solidFill>
          <a:srgbClr val="5C5C5C"/>
        </a:solidFill>
        <a:effectLst/>
        <a:uFillTx/>
        <a:latin typeface="Iowan Old Style"/>
        <a:ea typeface="Iowan Old Style"/>
        <a:cs typeface="Iowan Old Style"/>
        <a:sym typeface="Iowan Old Style"/>
      </a:defRPr>
    </a:lvl7pPr>
    <a:lvl8pPr marL="0" marR="0" indent="16002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b="0" baseline="0" cap="none" i="1" spc="28" strike="noStrike" sz="2800" u="none" kumimoji="0" normalizeH="0">
        <a:ln>
          <a:noFill/>
        </a:ln>
        <a:solidFill>
          <a:srgbClr val="5C5C5C"/>
        </a:solidFill>
        <a:effectLst/>
        <a:uFillTx/>
        <a:latin typeface="Iowan Old Style"/>
        <a:ea typeface="Iowan Old Style"/>
        <a:cs typeface="Iowan Old Style"/>
        <a:sym typeface="Iowan Old Style"/>
      </a:defRPr>
    </a:lvl8pPr>
    <a:lvl9pPr marL="0" marR="0" indent="18288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b="0" baseline="0" cap="none" i="1" spc="28" strike="noStrike" sz="2800" u="none" kumimoji="0" normalizeH="0">
        <a:ln>
          <a:noFill/>
        </a:ln>
        <a:solidFill>
          <a:srgbClr val="5C5C5C"/>
        </a:solidFill>
        <a:effectLst/>
        <a:uFillTx/>
        <a:latin typeface="Iowan Old Style"/>
        <a:ea typeface="Iowan Old Style"/>
        <a:cs typeface="Iowan Old Style"/>
        <a:sym typeface="Iowan Old Styl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Iowan Old Style"/>
          <a:ea typeface="Iowan Old Style"/>
          <a:cs typeface="Iowan Old Styl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C5C5C"/>
              </a:solidFill>
              <a:prstDash val="solid"/>
              <a:miter lim="400000"/>
            </a:ln>
          </a:top>
          <a:bottom>
            <a:ln w="12700" cap="flat">
              <a:solidFill>
                <a:srgbClr val="5C5C5C"/>
              </a:solidFill>
              <a:prstDash val="solid"/>
              <a:miter lim="400000"/>
            </a:ln>
          </a:bottom>
          <a:insideH>
            <a:ln w="12700" cap="flat">
              <a:solidFill>
                <a:srgbClr val="5C5C5C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BCBCB">
              <a:alpha val="25000"/>
            </a:srgbClr>
          </a:solidFill>
        </a:fill>
      </a:tcStyle>
    </a:band2H>
    <a:firstCol>
      <a:tcTxStyle b="off" i="off">
        <a:font>
          <a:latin typeface="DIN Alternate"/>
          <a:ea typeface="DIN Alternate"/>
          <a:cs typeface="DIN Alternat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C5C5C"/>
              </a:solidFill>
              <a:prstDash val="solid"/>
              <a:miter lim="400000"/>
            </a:ln>
          </a:top>
          <a:bottom>
            <a:ln w="12700" cap="flat">
              <a:solidFill>
                <a:srgbClr val="5C5C5C"/>
              </a:solidFill>
              <a:prstDash val="solid"/>
              <a:miter lim="400000"/>
            </a:ln>
          </a:bottom>
          <a:insideH>
            <a:ln w="12700" cap="flat">
              <a:solidFill>
                <a:srgbClr val="5C5C5C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>
              <a:alpha val="36000"/>
            </a:srgbClr>
          </a:solidFill>
        </a:fill>
      </a:tcStyle>
    </a:firstCol>
    <a:lastRow>
      <a:tcTxStyle b="off" i="off">
        <a:font>
          <a:latin typeface="DIN Alternate"/>
          <a:ea typeface="DIN Alternate"/>
          <a:cs typeface="DIN Alternat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C5C5C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5C5C5C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solidFill>
                <a:srgbClr val="EBEBE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-522454"/>
              <a:satOff val="1153"/>
              <a:lumOff val="13444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Iowan Old Style"/>
          <a:ea typeface="Iowan Old Style"/>
          <a:cs typeface="Iowan Old Style"/>
        </a:font>
        <a:schemeClr val="accent2">
          <a:satOff val="-3676"/>
          <a:lumOff val="-12171"/>
        </a:schemeClr>
      </a:tcTxStyle>
      <a:tcStyle>
        <a:tcBdr>
          <a:left>
            <a:ln w="12700" cap="flat">
              <a:solidFill>
                <a:srgbClr val="808251"/>
              </a:solidFill>
              <a:prstDash val="solid"/>
              <a:miter lim="400000"/>
            </a:ln>
          </a:left>
          <a:right>
            <a:ln w="12700" cap="flat">
              <a:solidFill>
                <a:srgbClr val="808251"/>
              </a:solidFill>
              <a:prstDash val="solid"/>
              <a:miter lim="400000"/>
            </a:ln>
          </a:right>
          <a:top>
            <a:ln w="12700" cap="flat">
              <a:solidFill>
                <a:srgbClr val="808251"/>
              </a:solidFill>
              <a:prstDash val="solid"/>
              <a:miter lim="400000"/>
            </a:ln>
          </a:top>
          <a:bottom>
            <a:ln w="12700" cap="flat">
              <a:solidFill>
                <a:srgbClr val="808251"/>
              </a:solidFill>
              <a:prstDash val="solid"/>
              <a:miter lim="400000"/>
            </a:ln>
          </a:bottom>
          <a:insideH>
            <a:ln w="12700" cap="flat">
              <a:solidFill>
                <a:srgbClr val="808251"/>
              </a:solidFill>
              <a:prstDash val="solid"/>
              <a:miter lim="400000"/>
            </a:ln>
          </a:insideH>
          <a:insideV>
            <a:ln w="12700" cap="flat">
              <a:solidFill>
                <a:srgbClr val="808251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8A861">
              <a:alpha val="27000"/>
            </a:srgbClr>
          </a:solidFill>
        </a:fill>
      </a:tcStyle>
    </a:band2H>
    <a:firstCol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solidFill>
                <a:srgbClr val="808251"/>
              </a:solidFill>
              <a:prstDash val="solid"/>
              <a:miter lim="400000"/>
            </a:ln>
          </a:left>
          <a:right>
            <a:ln w="12700" cap="flat">
              <a:solidFill>
                <a:srgbClr val="808251"/>
              </a:solidFill>
              <a:prstDash val="solid"/>
              <a:miter lim="400000"/>
            </a:ln>
          </a:right>
          <a:top>
            <a:ln w="12700" cap="flat">
              <a:solidFill>
                <a:srgbClr val="808251"/>
              </a:solidFill>
              <a:prstDash val="solid"/>
              <a:miter lim="400000"/>
            </a:ln>
          </a:top>
          <a:bottom>
            <a:ln w="12700" cap="flat">
              <a:solidFill>
                <a:srgbClr val="808251"/>
              </a:solidFill>
              <a:prstDash val="solid"/>
              <a:miter lim="400000"/>
            </a:ln>
          </a:bottom>
          <a:insideH>
            <a:ln w="12700" cap="flat">
              <a:solidFill>
                <a:srgbClr val="808251"/>
              </a:solidFill>
              <a:prstDash val="solid"/>
              <a:miter lim="400000"/>
            </a:ln>
          </a:insideH>
          <a:insideV>
            <a:ln w="12700" cap="flat">
              <a:solidFill>
                <a:srgbClr val="808251"/>
              </a:solidFill>
              <a:prstDash val="solid"/>
              <a:miter lim="400000"/>
            </a:ln>
          </a:insideV>
        </a:tcBdr>
        <a:fill>
          <a:solidFill>
            <a:srgbClr val="8F9541">
              <a:alpha val="75000"/>
            </a:srgbClr>
          </a:solidFill>
        </a:fill>
      </a:tcStyle>
    </a:firstCol>
    <a:lastRow>
      <a:tcTxStyle b="off" i="off">
        <a:font>
          <a:latin typeface="DIN Alternate"/>
          <a:ea typeface="DIN Alternate"/>
          <a:cs typeface="DIN Alternate"/>
        </a:font>
        <a:schemeClr val="accent2">
          <a:satOff val="-3676"/>
          <a:lumOff val="-12171"/>
        </a:schemeClr>
      </a:tcTxStyle>
      <a:tcStyle>
        <a:tcBdr>
          <a:left>
            <a:ln w="12700" cap="flat">
              <a:solidFill>
                <a:srgbClr val="808251"/>
              </a:solidFill>
              <a:prstDash val="solid"/>
              <a:miter lim="400000"/>
            </a:ln>
          </a:left>
          <a:right>
            <a:ln w="12700" cap="flat">
              <a:solidFill>
                <a:srgbClr val="808251"/>
              </a:solidFill>
              <a:prstDash val="solid"/>
              <a:miter lim="400000"/>
            </a:ln>
          </a:right>
          <a:top>
            <a:ln w="50800" cap="flat">
              <a:solidFill>
                <a:srgbClr val="808251"/>
              </a:solidFill>
              <a:prstDash val="solid"/>
              <a:miter lim="400000"/>
            </a:ln>
          </a:top>
          <a:bottom>
            <a:ln w="12700" cap="flat">
              <a:solidFill>
                <a:srgbClr val="808251"/>
              </a:solidFill>
              <a:prstDash val="solid"/>
              <a:miter lim="400000"/>
            </a:ln>
          </a:bottom>
          <a:insideH>
            <a:ln w="12700" cap="flat">
              <a:solidFill>
                <a:srgbClr val="808251"/>
              </a:solidFill>
              <a:prstDash val="solid"/>
              <a:miter lim="400000"/>
            </a:ln>
          </a:insideH>
          <a:insideV>
            <a:ln w="12700" cap="flat">
              <a:solidFill>
                <a:srgbClr val="808251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solidFill>
                <a:srgbClr val="808251"/>
              </a:solidFill>
              <a:prstDash val="solid"/>
              <a:miter lim="400000"/>
            </a:ln>
          </a:left>
          <a:right>
            <a:ln w="12700" cap="flat">
              <a:solidFill>
                <a:srgbClr val="808251"/>
              </a:solidFill>
              <a:prstDash val="solid"/>
              <a:miter lim="400000"/>
            </a:ln>
          </a:right>
          <a:top>
            <a:ln w="12700" cap="flat">
              <a:solidFill>
                <a:srgbClr val="808251"/>
              </a:solidFill>
              <a:prstDash val="solid"/>
              <a:miter lim="400000"/>
            </a:ln>
          </a:top>
          <a:bottom>
            <a:ln w="12700" cap="flat">
              <a:solidFill>
                <a:srgbClr val="808251"/>
              </a:solidFill>
              <a:prstDash val="solid"/>
              <a:miter lim="400000"/>
            </a:ln>
          </a:bottom>
          <a:insideH>
            <a:ln w="12700" cap="flat">
              <a:solidFill>
                <a:srgbClr val="808251"/>
              </a:solidFill>
              <a:prstDash val="solid"/>
              <a:miter lim="400000"/>
            </a:ln>
          </a:insideH>
          <a:insideV>
            <a:ln w="12700" cap="flat">
              <a:solidFill>
                <a:srgbClr val="808251"/>
              </a:solidFill>
              <a:prstDash val="solid"/>
              <a:miter lim="400000"/>
            </a:ln>
          </a:insideV>
        </a:tcBdr>
        <a:fill>
          <a:solidFill>
            <a:srgbClr val="8F9541">
              <a:alpha val="75000"/>
            </a:srgb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Iowan Old Style"/>
          <a:ea typeface="Iowan Old Style"/>
          <a:cs typeface="Iowan Old Styl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DEF"/>
              </a:solidFill>
              <a:prstDash val="solid"/>
              <a:miter lim="400000"/>
            </a:ln>
          </a:top>
          <a:bottom>
            <a:ln w="12700" cap="flat">
              <a:solidFill>
                <a:srgbClr val="FFFDEF"/>
              </a:solidFill>
              <a:prstDash val="solid"/>
              <a:miter lim="400000"/>
            </a:ln>
          </a:bottom>
          <a:insideH>
            <a:ln w="12700" cap="flat">
              <a:solidFill>
                <a:srgbClr val="FFFDE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8A861">
              <a:alpha val="27000"/>
            </a:srgbClr>
          </a:solidFill>
        </a:fill>
      </a:tcStyle>
    </a:band2H>
    <a:firstCol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solidFill>
                <a:srgbClr val="FFFDEF"/>
              </a:solidFill>
              <a:prstDash val="solid"/>
              <a:miter lim="400000"/>
            </a:ln>
          </a:left>
          <a:right>
            <a:ln w="12700" cap="flat">
              <a:solidFill>
                <a:srgbClr val="FFFDEF"/>
              </a:solidFill>
              <a:prstDash val="solid"/>
              <a:miter lim="400000"/>
            </a:ln>
          </a:right>
          <a:top>
            <a:ln w="12700" cap="flat">
              <a:solidFill>
                <a:srgbClr val="FFFDEF"/>
              </a:solidFill>
              <a:prstDash val="solid"/>
              <a:miter lim="400000"/>
            </a:ln>
          </a:top>
          <a:bottom>
            <a:ln w="12700" cap="flat">
              <a:solidFill>
                <a:srgbClr val="FFFDEF"/>
              </a:solidFill>
              <a:prstDash val="solid"/>
              <a:miter lim="400000"/>
            </a:ln>
          </a:bottom>
          <a:insideH>
            <a:ln w="12700" cap="flat">
              <a:solidFill>
                <a:srgbClr val="FFFDE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DEF"/>
              </a:solidFill>
              <a:prstDash val="solid"/>
              <a:miter lim="400000"/>
            </a:ln>
          </a:top>
          <a:bottom>
            <a:ln w="12700" cap="flat">
              <a:solidFill>
                <a:srgbClr val="FFFDEF"/>
              </a:solidFill>
              <a:prstDash val="solid"/>
              <a:miter lim="400000"/>
            </a:ln>
          </a:bottom>
          <a:insideH>
            <a:ln w="12700" cap="flat">
              <a:solidFill>
                <a:srgbClr val="FFFDE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DEF"/>
              </a:solidFill>
              <a:prstDash val="solid"/>
              <a:miter lim="400000"/>
            </a:ln>
          </a:top>
          <a:bottom>
            <a:ln w="12700" cap="flat">
              <a:solidFill>
                <a:srgbClr val="FFFDEF"/>
              </a:solidFill>
              <a:prstDash val="solid"/>
              <a:miter lim="400000"/>
            </a:ln>
          </a:bottom>
          <a:insideH>
            <a:ln w="12700" cap="flat">
              <a:solidFill>
                <a:srgbClr val="FFFDE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F821DB8-F4EB-4A41-A1BA-3FCAFE7338EE}" styleName="">
    <a:tblBg/>
    <a:wholeTbl>
      <a:tcTxStyle b="off" i="off">
        <a:font>
          <a:latin typeface="Iowan Old Style"/>
          <a:ea typeface="Iowan Old Style"/>
          <a:cs typeface="Iowan Old Styl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top>
          <a:bottom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bottom>
          <a:insideH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BCBCB">
              <a:alpha val="36000"/>
            </a:srgbClr>
          </a:solidFill>
        </a:fill>
      </a:tcStyle>
    </a:band2H>
    <a:firstCol>
      <a:tcTxStyle b="off" i="off">
        <a:font>
          <a:latin typeface="DIN Alternate"/>
          <a:ea typeface="DIN Alternate"/>
          <a:cs typeface="DIN Alternat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right>
          <a:top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top>
          <a:bottom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bottom>
          <a:insideH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bottom>
          <a:insideH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33BA23B1-9221-436E-865A-0063620EA4FD}" styleName="">
    <a:tblBg/>
    <a:wholeTbl>
      <a:tcTxStyle b="off" i="off">
        <a:font>
          <a:latin typeface="Iowan Old Style"/>
          <a:ea typeface="Iowan Old Style"/>
          <a:cs typeface="Iowan Old Styl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>
              <a:alpha val="25000"/>
            </a:srgbClr>
          </a:solidFill>
        </a:fill>
      </a:tcStyle>
    </a:wholeTbl>
    <a:band2H>
      <a:tcTxStyle b="def" i="def"/>
      <a:tcStyle>
        <a:tcBdr/>
        <a:fill>
          <a:solidFill>
            <a:srgbClr val="AEAEAE">
              <a:alpha val="25000"/>
            </a:srgbClr>
          </a:solidFill>
        </a:fill>
      </a:tcStyle>
    </a:band2H>
    <a:firstCol>
      <a:tcTxStyle b="off" i="off">
        <a:font>
          <a:latin typeface="DIN Alternate"/>
          <a:ea typeface="DIN Alternate"/>
          <a:cs typeface="DIN Alternat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797B80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>
              <a:alpha val="25000"/>
            </a:srgbClr>
          </a:solidFill>
        </a:fill>
      </a:tcStyle>
    </a:firstCol>
    <a:la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1504B">
              <a:alpha val="80000"/>
            </a:srgbClr>
          </a:solidFill>
        </a:fill>
      </a:tcStyle>
    </a:lastRow>
    <a:firstRow>
      <a:tcTxStyle b="off" i="off">
        <a:font>
          <a:latin typeface="DIN Alternate"/>
          <a:ea typeface="DIN Alternate"/>
          <a:cs typeface="DIN Alternat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1504B">
              <a:alpha val="80000"/>
            </a:srgb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Iowan Old Style"/>
          <a:ea typeface="Iowan Old Style"/>
          <a:cs typeface="Iowan Old Styl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DIN Alternate"/>
          <a:ea typeface="DIN Alternate"/>
          <a:cs typeface="DIN Alternat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5C5C5C"/>
              </a:solidFill>
              <a:prstDash val="solid"/>
              <a:miter lim="400000"/>
            </a:ln>
          </a:right>
          <a:top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DIN Alternate"/>
          <a:ea typeface="DIN Alternate"/>
          <a:cs typeface="DIN Alternat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C5C5C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DIN Alternate"/>
          <a:ea typeface="DIN Alternate"/>
          <a:cs typeface="DIN Alternate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5C5C5C"/>
              </a:solidFill>
              <a:prstDash val="solid"/>
              <a:miter lim="400000"/>
            </a:ln>
          </a:bottom>
          <a:insideH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6" name="Shape 126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"/>
          <p:cNvSpPr/>
          <p:nvPr>
            <p:ph type="body" sz="quarter" idx="13"/>
          </p:nvPr>
        </p:nvSpPr>
        <p:spPr>
          <a:xfrm>
            <a:off x="571500" y="5588000"/>
            <a:ext cx="11875780" cy="3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  <a:round/>
          </a:ln>
        </p:spPr>
        <p:txBody>
          <a:bodyPr anchor="ctr">
            <a:noAutofit/>
          </a:bodyPr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" name="Title Text"/>
          <p:cNvSpPr txBox="1"/>
          <p:nvPr>
            <p:ph type="title"/>
          </p:nvPr>
        </p:nvSpPr>
        <p:spPr>
          <a:xfrm>
            <a:off x="571500" y="571500"/>
            <a:ext cx="11861800" cy="5181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ct val="80000"/>
              </a:lnSpc>
              <a:spcBef>
                <a:spcPts val="0"/>
              </a:spcBef>
              <a:defRPr sz="12100">
                <a:solidFill>
                  <a:srgbClr val="5C5C5C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" name="Body Level One…"/>
          <p:cNvSpPr txBox="1"/>
          <p:nvPr>
            <p:ph type="body" sz="half" idx="1"/>
          </p:nvPr>
        </p:nvSpPr>
        <p:spPr>
          <a:xfrm>
            <a:off x="571500" y="5676900"/>
            <a:ext cx="11861800" cy="326390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i="1" sz="4800">
                <a:solidFill>
                  <a:srgbClr val="747676"/>
                </a:solidFill>
              </a:defRPr>
            </a:lvl1pPr>
            <a:lvl2pPr marL="0" indent="228600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i="1" sz="4800">
                <a:solidFill>
                  <a:srgbClr val="747676"/>
                </a:solidFill>
              </a:defRPr>
            </a:lvl2pPr>
            <a:lvl3pPr marL="0" indent="457200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i="1" sz="4800">
                <a:solidFill>
                  <a:srgbClr val="747676"/>
                </a:solidFill>
              </a:defRPr>
            </a:lvl3pPr>
            <a:lvl4pPr marL="0" indent="685800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i="1" sz="4800">
                <a:solidFill>
                  <a:srgbClr val="747676"/>
                </a:solidFill>
              </a:defRPr>
            </a:lvl4pPr>
            <a:lvl5pPr marL="0" indent="914400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i="1" sz="4800">
                <a:solidFill>
                  <a:srgbClr val="747676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xfrm>
            <a:off x="12088552" y="9189156"/>
            <a:ext cx="309365" cy="3429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“"/>
          <p:cNvSpPr txBox="1"/>
          <p:nvPr/>
        </p:nvSpPr>
        <p:spPr>
          <a:xfrm>
            <a:off x="508000" y="1771650"/>
            <a:ext cx="1697832" cy="317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8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b="1" i="0" spc="0" sz="21000">
                <a:solidFill>
                  <a:srgbClr val="E4E4E4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r>
              <a:t>“</a:t>
            </a:r>
          </a:p>
        </p:txBody>
      </p:sp>
      <p:sp>
        <p:nvSpPr>
          <p:cNvPr id="102" name="Type a quote here."/>
          <p:cNvSpPr txBox="1"/>
          <p:nvPr>
            <p:ph type="body" sz="quarter" idx="13"/>
          </p:nvPr>
        </p:nvSpPr>
        <p:spPr>
          <a:xfrm>
            <a:off x="1943100" y="3870536"/>
            <a:ext cx="10490200" cy="9398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600"/>
              </a:spcBef>
              <a:buSzTx/>
              <a:buFontTx/>
              <a:buNone/>
              <a:defRPr sz="4800">
                <a:solidFill>
                  <a:srgbClr val="747676"/>
                </a:solidFill>
              </a:defRPr>
            </a:lvl1pPr>
          </a:lstStyle>
          <a:p>
            <a:pPr/>
            <a:r>
              <a:t>Type a quote here.</a:t>
            </a:r>
          </a:p>
        </p:txBody>
      </p:sp>
      <p:sp>
        <p:nvSpPr>
          <p:cNvPr id="103" name="-Johnny Appleseed"/>
          <p:cNvSpPr txBox="1"/>
          <p:nvPr>
            <p:ph type="body" sz="quarter" idx="14"/>
          </p:nvPr>
        </p:nvSpPr>
        <p:spPr>
          <a:xfrm>
            <a:off x="1943100" y="7772400"/>
            <a:ext cx="10490200" cy="939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r">
              <a:lnSpc>
                <a:spcPct val="70000"/>
              </a:lnSpc>
              <a:spcBef>
                <a:spcPts val="1600"/>
              </a:spcBef>
              <a:buSzTx/>
              <a:buFontTx/>
              <a:buNone/>
              <a:defRPr i="1" sz="4800">
                <a:solidFill>
                  <a:srgbClr val="6B6D6D"/>
                </a:solidFill>
              </a:defRPr>
            </a:lvl1pPr>
          </a:lstStyle>
          <a:p>
            <a:pPr/>
            <a:r>
              <a:t>-Johnny Appleseed</a:t>
            </a:r>
          </a:p>
        </p:txBody>
      </p:sp>
      <p:sp>
        <p:nvSpPr>
          <p:cNvPr id="10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Image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BCBCB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Image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Rectangle"/>
          <p:cNvSpPr/>
          <p:nvPr>
            <p:ph type="body" sz="half" idx="14"/>
          </p:nvPr>
        </p:nvSpPr>
        <p:spPr>
          <a:xfrm>
            <a:off x="0" y="5422900"/>
            <a:ext cx="13004800" cy="3606800"/>
          </a:xfrm>
          <a:prstGeom prst="rect">
            <a:avLst/>
          </a:prstGeom>
          <a:solidFill>
            <a:srgbClr val="FFFFFF"/>
          </a:solidFill>
        </p:spPr>
        <p:txBody>
          <a:bodyPr anchor="ctr">
            <a:noAutofit/>
          </a:bodyPr>
          <a:lstStyle/>
          <a:p>
            <a:pPr marL="0" indent="0" algn="ctr">
              <a:spcBef>
                <a:spcPts val="0"/>
              </a:spcBef>
              <a:buSzTx/>
              <a:buFontTx/>
              <a:buNone/>
              <a:defRPr sz="2400">
                <a:latin typeface="DIN Alternate"/>
                <a:ea typeface="DIN Alternate"/>
                <a:cs typeface="DIN Alternate"/>
                <a:sym typeface="DIN Alternate"/>
              </a:defRPr>
            </a:pPr>
          </a:p>
        </p:txBody>
      </p:sp>
      <p:sp>
        <p:nvSpPr>
          <p:cNvPr id="23" name="Line"/>
          <p:cNvSpPr/>
          <p:nvPr>
            <p:ph type="body" sz="quarter" idx="15"/>
          </p:nvPr>
        </p:nvSpPr>
        <p:spPr>
          <a:xfrm flipV="1">
            <a:off x="571500" y="7619996"/>
            <a:ext cx="11874500" cy="4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  <a:round/>
          </a:ln>
        </p:spPr>
        <p:txBody>
          <a:bodyPr anchor="ctr">
            <a:noAutofit/>
          </a:bodyPr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" name="Title Text"/>
          <p:cNvSpPr txBox="1"/>
          <p:nvPr>
            <p:ph type="title"/>
          </p:nvPr>
        </p:nvSpPr>
        <p:spPr>
          <a:xfrm>
            <a:off x="571500" y="5562600"/>
            <a:ext cx="11861800" cy="2209800"/>
          </a:xfrm>
          <a:prstGeom prst="rect">
            <a:avLst/>
          </a:prstGeom>
        </p:spPr>
        <p:txBody>
          <a:bodyPr anchor="b"/>
          <a:lstStyle>
            <a:lvl1pPr algn="r">
              <a:lnSpc>
                <a:spcPct val="80000"/>
              </a:lnSpc>
              <a:spcBef>
                <a:spcPts val="0"/>
              </a:spcBef>
              <a:defRPr sz="12100">
                <a:solidFill>
                  <a:srgbClr val="5C5C5C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5" name="Body Level One…"/>
          <p:cNvSpPr txBox="1"/>
          <p:nvPr>
            <p:ph type="body" sz="quarter" idx="1"/>
          </p:nvPr>
        </p:nvSpPr>
        <p:spPr>
          <a:xfrm>
            <a:off x="571500" y="7670800"/>
            <a:ext cx="11861800" cy="1231900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i="1" sz="4800">
                <a:solidFill>
                  <a:srgbClr val="747676"/>
                </a:solidFill>
              </a:defRPr>
            </a:lvl1pPr>
            <a:lvl2pPr marL="0" indent="2286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i="1" sz="4800">
                <a:solidFill>
                  <a:srgbClr val="747676"/>
                </a:solidFill>
              </a:defRPr>
            </a:lvl2pPr>
            <a:lvl3pPr marL="0" indent="4572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i="1" sz="4800">
                <a:solidFill>
                  <a:srgbClr val="747676"/>
                </a:solidFill>
              </a:defRPr>
            </a:lvl3pPr>
            <a:lvl4pPr marL="0" indent="6858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i="1" sz="4800">
                <a:solidFill>
                  <a:srgbClr val="747676"/>
                </a:solidFill>
              </a:defRPr>
            </a:lvl4pPr>
            <a:lvl5pPr marL="0" indent="9144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i="1" sz="4800">
                <a:solidFill>
                  <a:srgbClr val="747676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" name="Slide Number"/>
          <p:cNvSpPr txBox="1"/>
          <p:nvPr>
            <p:ph type="sldNum" sz="quarter" idx="2"/>
          </p:nvPr>
        </p:nvSpPr>
        <p:spPr>
          <a:xfrm>
            <a:off x="12092513" y="9194800"/>
            <a:ext cx="309365" cy="342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BCBCB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Text"/>
          <p:cNvSpPr txBox="1"/>
          <p:nvPr>
            <p:ph type="title"/>
          </p:nvPr>
        </p:nvSpPr>
        <p:spPr>
          <a:xfrm>
            <a:off x="571500" y="571500"/>
            <a:ext cx="11861800" cy="5181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ct val="80000"/>
              </a:lnSpc>
              <a:spcBef>
                <a:spcPts val="0"/>
              </a:spcBef>
              <a:defRPr sz="12100">
                <a:solidFill>
                  <a:srgbClr val="5C5C5C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4" name="Slide Number"/>
          <p:cNvSpPr txBox="1"/>
          <p:nvPr>
            <p:ph type="sldNum" sz="quarter" idx="2"/>
          </p:nvPr>
        </p:nvSpPr>
        <p:spPr>
          <a:xfrm>
            <a:off x="12083465" y="9189156"/>
            <a:ext cx="309365" cy="3429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Image"/>
          <p:cNvSpPr/>
          <p:nvPr>
            <p:ph type="pic" idx="13"/>
          </p:nvPr>
        </p:nvSpPr>
        <p:spPr>
          <a:xfrm>
            <a:off x="7531100" y="0"/>
            <a:ext cx="54737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42" name="Line"/>
          <p:cNvSpPr/>
          <p:nvPr>
            <p:ph type="body" sz="quarter" idx="14"/>
          </p:nvPr>
        </p:nvSpPr>
        <p:spPr>
          <a:xfrm flipV="1">
            <a:off x="571500" y="7619998"/>
            <a:ext cx="6451600" cy="3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  <a:round/>
          </a:ln>
        </p:spPr>
        <p:txBody>
          <a:bodyPr anchor="ctr">
            <a:noAutofit/>
          </a:bodyPr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3" name="Title Text"/>
          <p:cNvSpPr txBox="1"/>
          <p:nvPr>
            <p:ph type="title"/>
          </p:nvPr>
        </p:nvSpPr>
        <p:spPr>
          <a:xfrm>
            <a:off x="571500" y="571500"/>
            <a:ext cx="6451600" cy="7213600"/>
          </a:xfrm>
          <a:prstGeom prst="rect">
            <a:avLst/>
          </a:prstGeom>
        </p:spPr>
        <p:txBody>
          <a:bodyPr anchor="b"/>
          <a:lstStyle>
            <a:lvl1pPr algn="r">
              <a:lnSpc>
                <a:spcPct val="80000"/>
              </a:lnSpc>
              <a:spcBef>
                <a:spcPts val="0"/>
              </a:spcBef>
              <a:defRPr sz="12100">
                <a:solidFill>
                  <a:srgbClr val="5C5C5C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4" name="Body Level One…"/>
          <p:cNvSpPr txBox="1"/>
          <p:nvPr>
            <p:ph type="body" sz="quarter" idx="1"/>
          </p:nvPr>
        </p:nvSpPr>
        <p:spPr>
          <a:xfrm>
            <a:off x="571500" y="7670800"/>
            <a:ext cx="6451600" cy="1358900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i="1" sz="4800">
                <a:solidFill>
                  <a:srgbClr val="747676"/>
                </a:solidFill>
              </a:defRPr>
            </a:lvl1pPr>
            <a:lvl2pPr marL="0" indent="2286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i="1" sz="4800">
                <a:solidFill>
                  <a:srgbClr val="747676"/>
                </a:solidFill>
              </a:defRPr>
            </a:lvl2pPr>
            <a:lvl3pPr marL="0" indent="4572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i="1" sz="4800">
                <a:solidFill>
                  <a:srgbClr val="747676"/>
                </a:solidFill>
              </a:defRPr>
            </a:lvl3pPr>
            <a:lvl4pPr marL="0" indent="6858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i="1" sz="4800">
                <a:solidFill>
                  <a:srgbClr val="747676"/>
                </a:solidFill>
              </a:defRPr>
            </a:lvl4pPr>
            <a:lvl5pPr marL="0" indent="9144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i="1" sz="4800">
                <a:solidFill>
                  <a:srgbClr val="747676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xfrm>
            <a:off x="12092513" y="9194800"/>
            <a:ext cx="309365" cy="342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BCBCB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Line"/>
          <p:cNvSpPr/>
          <p:nvPr>
            <p:ph type="body" sz="quarter" idx="13"/>
          </p:nvPr>
        </p:nvSpPr>
        <p:spPr>
          <a:xfrm>
            <a:off x="571500" y="1574800"/>
            <a:ext cx="11861800" cy="0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  <a:round/>
          </a:ln>
        </p:spPr>
        <p:txBody>
          <a:bodyPr anchor="ctr">
            <a:noAutofit/>
          </a:bodyPr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3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Line"/>
          <p:cNvSpPr/>
          <p:nvPr>
            <p:ph type="body" sz="quarter" idx="13"/>
          </p:nvPr>
        </p:nvSpPr>
        <p:spPr>
          <a:xfrm>
            <a:off x="571500" y="1574800"/>
            <a:ext cx="11861800" cy="0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  <a:round/>
          </a:ln>
        </p:spPr>
        <p:txBody>
          <a:bodyPr anchor="ctr">
            <a:noAutofit/>
          </a:bodyPr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3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Image"/>
          <p:cNvSpPr/>
          <p:nvPr>
            <p:ph type="pic" idx="13"/>
          </p:nvPr>
        </p:nvSpPr>
        <p:spPr>
          <a:xfrm>
            <a:off x="0" y="0"/>
            <a:ext cx="64389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72" name="Line"/>
          <p:cNvSpPr/>
          <p:nvPr>
            <p:ph type="body" sz="quarter" idx="14"/>
          </p:nvPr>
        </p:nvSpPr>
        <p:spPr>
          <a:xfrm>
            <a:off x="7023100" y="1574800"/>
            <a:ext cx="5397500" cy="0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  <a:round/>
          </a:ln>
        </p:spPr>
        <p:txBody>
          <a:bodyPr anchor="ctr">
            <a:noAutofit/>
          </a:bodyPr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3" name="Title Text"/>
          <p:cNvSpPr txBox="1"/>
          <p:nvPr>
            <p:ph type="title"/>
          </p:nvPr>
        </p:nvSpPr>
        <p:spPr>
          <a:xfrm>
            <a:off x="7023100" y="723900"/>
            <a:ext cx="5397500" cy="7239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74" name="Body Level One…"/>
          <p:cNvSpPr txBox="1"/>
          <p:nvPr>
            <p:ph type="body" sz="half" idx="1"/>
          </p:nvPr>
        </p:nvSpPr>
        <p:spPr>
          <a:xfrm>
            <a:off x="7023100" y="1803400"/>
            <a:ext cx="5397500" cy="7226300"/>
          </a:xfrm>
          <a:prstGeom prst="rect">
            <a:avLst/>
          </a:prstGeom>
        </p:spPr>
        <p:txBody>
          <a:bodyPr/>
          <a:lstStyle>
            <a:lvl1pPr marL="406400" indent="-406400">
              <a:defRPr sz="2800"/>
            </a:lvl1pPr>
            <a:lvl2pPr marL="812800" indent="-406400">
              <a:defRPr sz="2800"/>
            </a:lvl2pPr>
            <a:lvl3pPr marL="1219200" indent="-406400">
              <a:defRPr sz="2800"/>
            </a:lvl3pPr>
            <a:lvl4pPr marL="1625600" indent="-406400">
              <a:defRPr sz="2800"/>
            </a:lvl4pPr>
            <a:lvl5pPr marL="2032000" indent="-406400"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Image"/>
          <p:cNvSpPr/>
          <p:nvPr>
            <p:ph type="pic" idx="13"/>
          </p:nvPr>
        </p:nvSpPr>
        <p:spPr>
          <a:xfrm>
            <a:off x="571500" y="571500"/>
            <a:ext cx="7429500" cy="7315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1" name="Image"/>
          <p:cNvSpPr/>
          <p:nvPr>
            <p:ph type="pic" sz="quarter" idx="14"/>
          </p:nvPr>
        </p:nvSpPr>
        <p:spPr>
          <a:xfrm>
            <a:off x="8128000" y="571500"/>
            <a:ext cx="4305300" cy="3594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2" name="Image"/>
          <p:cNvSpPr/>
          <p:nvPr>
            <p:ph type="pic" sz="quarter" idx="15"/>
          </p:nvPr>
        </p:nvSpPr>
        <p:spPr>
          <a:xfrm>
            <a:off x="8128000" y="4292600"/>
            <a:ext cx="4305300" cy="3594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3" name="Body Level One…"/>
          <p:cNvSpPr txBox="1"/>
          <p:nvPr>
            <p:ph type="body" sz="quarter" idx="1"/>
          </p:nvPr>
        </p:nvSpPr>
        <p:spPr>
          <a:xfrm>
            <a:off x="571500" y="8051800"/>
            <a:ext cx="11861800" cy="13335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400"/>
              </a:spcBef>
              <a:buSzTx/>
              <a:buFontTx/>
              <a:buNone/>
              <a:defRPr i="1" spc="28" sz="2800"/>
            </a:lvl1pPr>
            <a:lvl2pPr marL="0" indent="228600">
              <a:spcBef>
                <a:spcPts val="1400"/>
              </a:spcBef>
              <a:buSzTx/>
              <a:buFontTx/>
              <a:buNone/>
              <a:defRPr i="1" spc="28" sz="2800"/>
            </a:lvl2pPr>
            <a:lvl3pPr marL="0" indent="457200">
              <a:spcBef>
                <a:spcPts val="1400"/>
              </a:spcBef>
              <a:buSzTx/>
              <a:buFontTx/>
              <a:buNone/>
              <a:defRPr i="1" spc="28" sz="2800"/>
            </a:lvl3pPr>
            <a:lvl4pPr marL="0" indent="685800">
              <a:spcBef>
                <a:spcPts val="1400"/>
              </a:spcBef>
              <a:buSzTx/>
              <a:buFontTx/>
              <a:buNone/>
              <a:defRPr i="1" spc="28" sz="2800"/>
            </a:lvl4pPr>
            <a:lvl5pPr marL="0" indent="914400">
              <a:spcBef>
                <a:spcPts val="1400"/>
              </a:spcBef>
              <a:buSzTx/>
              <a:buFontTx/>
              <a:buNone/>
              <a:defRPr i="1" spc="28"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571500" y="723900"/>
            <a:ext cx="11861800" cy="723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571500" y="1803400"/>
            <a:ext cx="11861800" cy="7226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81047" y="9194800"/>
            <a:ext cx="309365" cy="342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r">
              <a:spcBef>
                <a:spcPts val="0"/>
              </a:spcBef>
              <a:defRPr i="0" spc="0" sz="1600">
                <a:solidFill>
                  <a:srgbClr val="747676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5200" u="none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1pPr>
      <a:lvl2pPr marL="0" marR="0" indent="2286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5200" u="none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2pPr>
      <a:lvl3pPr marL="0" marR="0" indent="4572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5200" u="none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3pPr>
      <a:lvl4pPr marL="0" marR="0" indent="6858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5200" u="none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4pPr>
      <a:lvl5pPr marL="0" marR="0" indent="9144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5200" u="none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5pPr>
      <a:lvl6pPr marL="0" marR="0" indent="11430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5200" u="none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6pPr>
      <a:lvl7pPr marL="0" marR="0" indent="13716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5200" u="none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7pPr>
      <a:lvl8pPr marL="0" marR="0" indent="16002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5200" u="none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8pPr>
      <a:lvl9pPr marL="0" marR="0" indent="18288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5200" u="none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Condensed"/>
        </a:defRPr>
      </a:lvl9pPr>
    </p:titleStyle>
    <p:bodyStyle>
      <a:lvl1pPr marL="4699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3200" u="none">
          <a:ln>
            <a:noFill/>
          </a:ln>
          <a:solidFill>
            <a:srgbClr val="5C5C5C"/>
          </a:solidFill>
          <a:uFillTx/>
          <a:latin typeface="Iowan Old Style"/>
          <a:ea typeface="Iowan Old Style"/>
          <a:cs typeface="Iowan Old Style"/>
          <a:sym typeface="Iowan Old Style"/>
        </a:defRPr>
      </a:lvl1pPr>
      <a:lvl2pPr marL="9398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3200" u="none">
          <a:ln>
            <a:noFill/>
          </a:ln>
          <a:solidFill>
            <a:srgbClr val="5C5C5C"/>
          </a:solidFill>
          <a:uFillTx/>
          <a:latin typeface="Iowan Old Style"/>
          <a:ea typeface="Iowan Old Style"/>
          <a:cs typeface="Iowan Old Style"/>
          <a:sym typeface="Iowan Old Style"/>
        </a:defRPr>
      </a:lvl2pPr>
      <a:lvl3pPr marL="14097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3200" u="none">
          <a:ln>
            <a:noFill/>
          </a:ln>
          <a:solidFill>
            <a:srgbClr val="5C5C5C"/>
          </a:solidFill>
          <a:uFillTx/>
          <a:latin typeface="Iowan Old Style"/>
          <a:ea typeface="Iowan Old Style"/>
          <a:cs typeface="Iowan Old Style"/>
          <a:sym typeface="Iowan Old Style"/>
        </a:defRPr>
      </a:lvl3pPr>
      <a:lvl4pPr marL="18796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3200" u="none">
          <a:ln>
            <a:noFill/>
          </a:ln>
          <a:solidFill>
            <a:srgbClr val="5C5C5C"/>
          </a:solidFill>
          <a:uFillTx/>
          <a:latin typeface="Iowan Old Style"/>
          <a:ea typeface="Iowan Old Style"/>
          <a:cs typeface="Iowan Old Style"/>
          <a:sym typeface="Iowan Old Style"/>
        </a:defRPr>
      </a:lvl4pPr>
      <a:lvl5pPr marL="23495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3200" u="none">
          <a:ln>
            <a:noFill/>
          </a:ln>
          <a:solidFill>
            <a:srgbClr val="5C5C5C"/>
          </a:solidFill>
          <a:uFillTx/>
          <a:latin typeface="Iowan Old Style"/>
          <a:ea typeface="Iowan Old Style"/>
          <a:cs typeface="Iowan Old Style"/>
          <a:sym typeface="Iowan Old Style"/>
        </a:defRPr>
      </a:lvl5pPr>
      <a:lvl6pPr marL="28194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3200" u="none">
          <a:ln>
            <a:noFill/>
          </a:ln>
          <a:solidFill>
            <a:srgbClr val="5C5C5C"/>
          </a:solidFill>
          <a:uFillTx/>
          <a:latin typeface="Iowan Old Style"/>
          <a:ea typeface="Iowan Old Style"/>
          <a:cs typeface="Iowan Old Style"/>
          <a:sym typeface="Iowan Old Style"/>
        </a:defRPr>
      </a:lvl6pPr>
      <a:lvl7pPr marL="32893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3200" u="none">
          <a:ln>
            <a:noFill/>
          </a:ln>
          <a:solidFill>
            <a:srgbClr val="5C5C5C"/>
          </a:solidFill>
          <a:uFillTx/>
          <a:latin typeface="Iowan Old Style"/>
          <a:ea typeface="Iowan Old Style"/>
          <a:cs typeface="Iowan Old Style"/>
          <a:sym typeface="Iowan Old Style"/>
        </a:defRPr>
      </a:lvl7pPr>
      <a:lvl8pPr marL="37592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3200" u="none">
          <a:ln>
            <a:noFill/>
          </a:ln>
          <a:solidFill>
            <a:srgbClr val="5C5C5C"/>
          </a:solidFill>
          <a:uFillTx/>
          <a:latin typeface="Iowan Old Style"/>
          <a:ea typeface="Iowan Old Style"/>
          <a:cs typeface="Iowan Old Style"/>
          <a:sym typeface="Iowan Old Style"/>
        </a:defRPr>
      </a:lvl8pPr>
      <a:lvl9pPr marL="42291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3200" u="none">
          <a:ln>
            <a:noFill/>
          </a:ln>
          <a:solidFill>
            <a:srgbClr val="5C5C5C"/>
          </a:solidFill>
          <a:uFillTx/>
          <a:latin typeface="Iowan Old Style"/>
          <a:ea typeface="Iowan Old Style"/>
          <a:cs typeface="Iowan Old Style"/>
          <a:sym typeface="Iowan Old Style"/>
        </a:defRPr>
      </a:lvl9pPr>
    </p:bodyStyle>
    <p:otherStyle>
      <a:lvl1pPr marL="0" marR="0" indent="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1pPr>
      <a:lvl2pPr marL="0" marR="0" indent="2286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2pPr>
      <a:lvl3pPr marL="0" marR="0" indent="4572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3pPr>
      <a:lvl4pPr marL="0" marR="0" indent="6858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4pPr>
      <a:lvl5pPr marL="0" marR="0" indent="9144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5pPr>
      <a:lvl6pPr marL="0" marR="0" indent="11430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6pPr>
      <a:lvl7pPr marL="0" marR="0" indent="13716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7pPr>
      <a:lvl8pPr marL="0" marR="0" indent="16002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8pPr>
      <a:lvl9pPr marL="0" marR="0" indent="18288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ESP_054832_2185.jpg" descr="ESP_054832_2185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30048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Rectangle"/>
          <p:cNvSpPr/>
          <p:nvPr/>
        </p:nvSpPr>
        <p:spPr>
          <a:xfrm>
            <a:off x="3174" y="6540997"/>
            <a:ext cx="12998451" cy="275014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spcBef>
                <a:spcPts val="0"/>
              </a:spcBef>
              <a:defRPr i="0" spc="0" sz="1200">
                <a:solidFill>
                  <a:srgbClr val="9EA09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  <p:sp>
        <p:nvSpPr>
          <p:cNvPr id="130" name="This image shows the gullied western slopes of an unnamed crater (about 10 kilometers wide) in Acidalia Planitia. These slopes have gone through a complicated history of gully erosion of the bedrock layers in the upper section, followed by the formation of fractures along the lower slopes. (NASA/JPL/University of Arizona. 298 km above the surface, less than 1 km across.)"/>
          <p:cNvSpPr txBox="1"/>
          <p:nvPr/>
        </p:nvSpPr>
        <p:spPr>
          <a:xfrm>
            <a:off x="572393" y="7311927"/>
            <a:ext cx="10786319" cy="14171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defTabSz="457200">
              <a:lnSpc>
                <a:spcPct val="130000"/>
              </a:lnSpc>
              <a:spcBef>
                <a:spcPts val="400"/>
              </a:spcBef>
              <a:defRPr i="0" spc="-36" sz="1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This image shows the gullied western slopes of an unnamed crater (about 10 kilometers wide) in Acidalia Planitia. These slopes have gone through a complicated history of gully erosion of the bedrock layers in the upper section, followed by the formation of fractures along the lower slopes. (NASA/JPL/University of Arizona. 298 km above the surface, less than 1 km across.)</a:t>
            </a:r>
          </a:p>
        </p:txBody>
      </p:sp>
      <p:sp>
        <p:nvSpPr>
          <p:cNvPr id="131" name="Crater Gullies and Fractures in Acidalia Planitia"/>
          <p:cNvSpPr txBox="1"/>
          <p:nvPr/>
        </p:nvSpPr>
        <p:spPr>
          <a:xfrm>
            <a:off x="542925" y="6699787"/>
            <a:ext cx="11298734" cy="5432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defTabSz="457200">
              <a:spcBef>
                <a:spcPts val="0"/>
              </a:spcBef>
              <a:defRPr b="1" i="0" spc="0" sz="2900">
                <a:solidFill>
                  <a:srgbClr val="9411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Crater Gullies and Fractures in Acidalia Planitia</a:t>
            </a:r>
          </a:p>
        </p:txBody>
      </p:sp>
      <p:pic>
        <p:nvPicPr>
          <p:cNvPr id="132" name="hiflyer-logo.png" descr="hiflyer-logo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36325" y="7783337"/>
            <a:ext cx="1656176" cy="621067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uahirise.org/ESP_054832_2185"/>
          <p:cNvSpPr txBox="1"/>
          <p:nvPr/>
        </p:nvSpPr>
        <p:spPr>
          <a:xfrm>
            <a:off x="558293" y="8797924"/>
            <a:ext cx="42672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spAutoFit/>
          </a:bodyPr>
          <a:lstStyle>
            <a:lvl1pPr>
              <a:spcBef>
                <a:spcPts val="0"/>
              </a:spcBef>
              <a:defRPr i="0" spc="0"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uahirise.org/ESP_054832_2185</a:t>
            </a:r>
          </a:p>
        </p:txBody>
      </p:sp>
      <p:pic>
        <p:nvPicPr>
          <p:cNvPr id="134" name="image3.png" descr="image3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477634" y="8543925"/>
            <a:ext cx="1168401" cy="584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New_Template9">
  <a:themeElements>
    <a:clrScheme name="New_Template9">
      <a:dk1>
        <a:srgbClr val="5C5C5C"/>
      </a:dk1>
      <a:lt1>
        <a:srgbClr val="FFFFFF"/>
      </a:lt1>
      <a:dk2>
        <a:srgbClr val="5C5C5C"/>
      </a:dk2>
      <a:lt2>
        <a:srgbClr val="CBCBCB"/>
      </a:lt2>
      <a:accent1>
        <a:srgbClr val="80989C"/>
      </a:accent1>
      <a:accent2>
        <a:srgbClr val="A8AB65"/>
      </a:accent2>
      <a:accent3>
        <a:srgbClr val="CBAC69"/>
      </a:accent3>
      <a:accent4>
        <a:srgbClr val="CF7330"/>
      </a:accent4>
      <a:accent5>
        <a:srgbClr val="B44C34"/>
      </a:accent5>
      <a:accent6>
        <a:srgbClr val="8C869B"/>
      </a:accent6>
      <a:hlink>
        <a:srgbClr val="0000FF"/>
      </a:hlink>
      <a:folHlink>
        <a:srgbClr val="FF00FF"/>
      </a:folHlink>
    </a:clrScheme>
    <a:fontScheme name="New_Template9">
      <a:majorFont>
        <a:latin typeface="DIN Condensed"/>
        <a:ea typeface="DIN Condensed"/>
        <a:cs typeface="DIN Condensed"/>
      </a:majorFont>
      <a:minorFont>
        <a:latin typeface="DIN Condensed"/>
        <a:ea typeface="DIN Condensed"/>
        <a:cs typeface="DIN Condensed"/>
      </a:minorFont>
    </a:fontScheme>
    <a:fmtScheme name="New_Template9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hueOff val="-522454"/>
            <a:satOff val="1153"/>
            <a:lumOff val="13444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DIN Alternate"/>
            <a:ea typeface="DIN Alternate"/>
            <a:cs typeface="DIN Alternate"/>
            <a:sym typeface="DIN Alternat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747676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1400"/>
          </a:spcBef>
          <a:spcAft>
            <a:spcPts val="0"/>
          </a:spcAft>
          <a:buClrTx/>
          <a:buSzTx/>
          <a:buFontTx/>
          <a:buNone/>
          <a:tabLst/>
          <a:defRPr b="0" baseline="0" cap="none" i="1" spc="28" strike="noStrike" sz="2800" u="none" kumimoji="0" normalizeH="0">
            <a:ln>
              <a:noFill/>
            </a:ln>
            <a:solidFill>
              <a:srgbClr val="5C5C5C"/>
            </a:solidFill>
            <a:effectLst/>
            <a:uFillTx/>
            <a:latin typeface="Iowan Old Style"/>
            <a:ea typeface="Iowan Old Style"/>
            <a:cs typeface="Iowan Old Style"/>
            <a:sym typeface="Iowan Old Styl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New_Template9">
  <a:themeElements>
    <a:clrScheme name="New_Template9">
      <a:dk1>
        <a:srgbClr val="000000"/>
      </a:dk1>
      <a:lt1>
        <a:srgbClr val="FFFFFF"/>
      </a:lt1>
      <a:dk2>
        <a:srgbClr val="5C5C5C"/>
      </a:dk2>
      <a:lt2>
        <a:srgbClr val="CBCBCB"/>
      </a:lt2>
      <a:accent1>
        <a:srgbClr val="80989C"/>
      </a:accent1>
      <a:accent2>
        <a:srgbClr val="A8AB65"/>
      </a:accent2>
      <a:accent3>
        <a:srgbClr val="CBAC69"/>
      </a:accent3>
      <a:accent4>
        <a:srgbClr val="CF7330"/>
      </a:accent4>
      <a:accent5>
        <a:srgbClr val="B44C34"/>
      </a:accent5>
      <a:accent6>
        <a:srgbClr val="8C869B"/>
      </a:accent6>
      <a:hlink>
        <a:srgbClr val="0000FF"/>
      </a:hlink>
      <a:folHlink>
        <a:srgbClr val="FF00FF"/>
      </a:folHlink>
    </a:clrScheme>
    <a:fontScheme name="New_Template9">
      <a:majorFont>
        <a:latin typeface="DIN Condensed"/>
        <a:ea typeface="DIN Condensed"/>
        <a:cs typeface="DIN Condensed"/>
      </a:majorFont>
      <a:minorFont>
        <a:latin typeface="DIN Condensed"/>
        <a:ea typeface="DIN Condensed"/>
        <a:cs typeface="DIN Condensed"/>
      </a:minorFont>
    </a:fontScheme>
    <a:fmtScheme name="New_Template9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hueOff val="-522454"/>
            <a:satOff val="1153"/>
            <a:lumOff val="13444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DIN Alternate"/>
            <a:ea typeface="DIN Alternate"/>
            <a:cs typeface="DIN Alternate"/>
            <a:sym typeface="DIN Alternat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747676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1400"/>
          </a:spcBef>
          <a:spcAft>
            <a:spcPts val="0"/>
          </a:spcAft>
          <a:buClrTx/>
          <a:buSzTx/>
          <a:buFontTx/>
          <a:buNone/>
          <a:tabLst/>
          <a:defRPr b="0" baseline="0" cap="none" i="1" spc="28" strike="noStrike" sz="2800" u="none" kumimoji="0" normalizeH="0">
            <a:ln>
              <a:noFill/>
            </a:ln>
            <a:solidFill>
              <a:srgbClr val="5C5C5C"/>
            </a:solidFill>
            <a:effectLst/>
            <a:uFillTx/>
            <a:latin typeface="Iowan Old Style"/>
            <a:ea typeface="Iowan Old Style"/>
            <a:cs typeface="Iowan Old Style"/>
            <a:sym typeface="Iowan Old Styl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