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g"/>
  <Default Extension="png" ContentType="image/png"/>
  <Default Extension="bmp" ContentType="image/bmp"/>
  <Default Extension="gif" ContentType="image/gif"/>
  <Default Extension="tif" ContentType="image/tif"/>
  <Default Extension="pdf" ContentType="application/pdf"/>
  <Default Extension="mov" ContentType="application/movie"/>
  <Default Extension="vml" ContentType="application/vnd.openxmlformats-officedocument.vmlDrawing"/>
  <Default Extension="xlsx" ContentType="application/vnd.openxmlformats-officedocument.spreadsheetml.sheet"/>
  <Override PartName="/docProps/core.xml" ContentType="application/vnd.openxmlformats-package.core-properties+xml"/>
  <Override PartName="/docProps/app.xml" ContentType="application/vnd.openxmlformats-officedocument.extended-properties+xml"/>
  <Override PartName="/ppt/presentation.xml" ContentType="application/vnd.openxmlformats-officedocument.presentationml.presentation.main+xml"/>
  <Override PartName="/ppt/presProps.xml" ContentType="application/vnd.openxmlformats-officedocument.presentationml.presProps+xml"/>
  <Override PartName="/ppt/viewProps.xml" ContentType="application/vnd.openxmlformats-officedocument.presentationml.viewProps+xml"/>
  <Override PartName="/ppt/commentAuthors.xml" ContentType="application/vnd.openxmlformats-officedocument.presentationml.commentAuthors+xml"/>
  <Override PartName="/ppt/tableStyles.xml" ContentType="application/vnd.openxmlformats-officedocument.presentationml.tableStyles+xml"/>
  <Override PartName="/ppt/slideMasters/slideMaster1.xml" ContentType="application/vnd.openxmlformats-officedocument.presentationml.slideMaster+xml"/>
  <Override PartName="/ppt/theme/theme1.xml" ContentType="application/vnd.openxmlformats-officedocument.theme+xml"/>
  <Override PartName="/ppt/notesMasters/notesMaster1.xml" ContentType="application/vnd.openxmlformats-officedocument.presentationml.notesMaster+xml"/>
  <Override PartName="/ppt/slides/slide1.xml" ContentType="application/vnd.openxmlformats-officedocument.presentationml.slide+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media/image1.jpeg" ContentType="image/jpeg"/>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sldMasterIdLst>
    <p:sldMasterId id="2147483648" r:id="rId5"/>
  </p:sldMasterIdLst>
  <p:notesMasterIdLst>
    <p:notesMasterId r:id="rId7"/>
  </p:notesMasterIdLst>
  <p:sldIdLst>
    <p:sldId id="256" r:id="rId8"/>
  </p:sldIdLst>
  <p:sldSz cx="13004800" cy="9753600"/>
  <p:notesSz cx="6858000" cy="9144000"/>
  <p:defaultTex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lvl1pPr>
    <a:lvl2pPr marL="0" marR="0" indent="22860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lvl2pPr>
    <a:lvl3pPr marL="0" marR="0" indent="45720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lvl3pPr>
    <a:lvl4pPr marL="0" marR="0" indent="68580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lvl4pPr>
    <a:lvl5pPr marL="0" marR="0" indent="91440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lvl5pPr>
    <a:lvl6pPr marL="0" marR="0" indent="114300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lvl6pPr>
    <a:lvl7pPr marL="0" marR="0" indent="137160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lvl7pPr>
    <a:lvl8pPr marL="0" marR="0" indent="160020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lvl8pPr>
    <a:lvl9pPr marL="0" marR="0" indent="182880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file>

<file path=ppt/presProps.xml><?xml version="1.0" encoding="utf-8"?>
<p:presentationP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showPr loop="0"/>
</p:presentationPr>
</file>

<file path=ppt/tableStyles.xml><?xml version="1.0" encoding="utf-8"?>
<a:tblStyleLst xmlns:a="http://schemas.openxmlformats.org/drawingml/2006/main" xmlns:r="http://schemas.openxmlformats.org/officeDocument/2006/relationships" def="{5940675A-B579-460E-94D1-54222C63F5DA}">
  <a:tblStyle styleId="{4C3C2611-4C71-4FC5-86AE-919BDF0F9419}" styleName="">
    <a:tblBg/>
    <a:wholeTbl>
      <a:tcTxStyle b="off" i="off">
        <a:font>
          <a:latin typeface="Iowan Old Style"/>
          <a:ea typeface="Iowan Old Style"/>
          <a:cs typeface="Iowan Old Style"/>
        </a:font>
        <a:srgbClr val="5C5C5C"/>
      </a:tcTxStyle>
      <a:tcStyle>
        <a:tcBdr>
          <a:left>
            <a:ln w="12700" cap="flat">
              <a:noFill/>
              <a:miter lim="400000"/>
            </a:ln>
          </a:left>
          <a:right>
            <a:ln w="12700" cap="flat">
              <a:noFill/>
              <a:miter lim="400000"/>
            </a:ln>
          </a:right>
          <a:top>
            <a:ln w="12700" cap="flat">
              <a:solidFill>
                <a:srgbClr val="5C5C5C"/>
              </a:solidFill>
              <a:prstDash val="solid"/>
              <a:miter lim="400000"/>
            </a:ln>
          </a:top>
          <a:bottom>
            <a:ln w="12700" cap="flat">
              <a:solidFill>
                <a:srgbClr val="5C5C5C"/>
              </a:solidFill>
              <a:prstDash val="solid"/>
              <a:miter lim="400000"/>
            </a:ln>
          </a:bottom>
          <a:insideH>
            <a:ln w="12700" cap="flat">
              <a:solidFill>
                <a:srgbClr val="5C5C5C"/>
              </a:solidFill>
              <a:prstDash val="solid"/>
              <a:miter lim="400000"/>
            </a:ln>
          </a:insideH>
          <a:insideV>
            <a:ln w="12700" cap="flat">
              <a:noFill/>
              <a:miter lim="400000"/>
            </a:ln>
          </a:insideV>
        </a:tcBdr>
        <a:fill>
          <a:noFill/>
        </a:fill>
      </a:tcStyle>
    </a:wholeTbl>
    <a:band2H>
      <a:tcTxStyle b="def" i="def"/>
      <a:tcStyle>
        <a:tcBdr/>
        <a:fill>
          <a:solidFill>
            <a:srgbClr val="CBCBCB">
              <a:alpha val="25000"/>
            </a:srgbClr>
          </a:solidFill>
        </a:fill>
      </a:tcStyle>
    </a:band2H>
    <a:firstCol>
      <a:tcTxStyle b="off" i="off">
        <a:font>
          <a:latin typeface="DIN Alternate"/>
          <a:ea typeface="DIN Alternate"/>
          <a:cs typeface="DIN Alternate"/>
        </a:font>
        <a:srgbClr val="5C5C5C"/>
      </a:tcTxStyle>
      <a:tcStyle>
        <a:tcBdr>
          <a:left>
            <a:ln w="12700" cap="flat">
              <a:noFill/>
              <a:miter lim="400000"/>
            </a:ln>
          </a:left>
          <a:right>
            <a:ln w="12700" cap="flat">
              <a:noFill/>
              <a:miter lim="400000"/>
            </a:ln>
          </a:right>
          <a:top>
            <a:ln w="12700" cap="flat">
              <a:solidFill>
                <a:srgbClr val="5C5C5C"/>
              </a:solidFill>
              <a:prstDash val="solid"/>
              <a:miter lim="400000"/>
            </a:ln>
          </a:top>
          <a:bottom>
            <a:ln w="12700" cap="flat">
              <a:solidFill>
                <a:srgbClr val="5C5C5C"/>
              </a:solidFill>
              <a:prstDash val="solid"/>
              <a:miter lim="400000"/>
            </a:ln>
          </a:bottom>
          <a:insideH>
            <a:ln w="12700" cap="flat">
              <a:solidFill>
                <a:srgbClr val="5C5C5C"/>
              </a:solidFill>
              <a:prstDash val="solid"/>
              <a:miter lim="400000"/>
            </a:ln>
          </a:insideH>
          <a:insideV>
            <a:ln w="12700" cap="flat">
              <a:noFill/>
              <a:miter lim="400000"/>
            </a:ln>
          </a:insideV>
        </a:tcBdr>
        <a:fill>
          <a:solidFill>
            <a:srgbClr val="CBCBCB">
              <a:alpha val="36000"/>
            </a:srgbClr>
          </a:solidFill>
        </a:fill>
      </a:tcStyle>
    </a:firstCol>
    <a:lastRow>
      <a:tcTxStyle b="off" i="off">
        <a:font>
          <a:latin typeface="DIN Alternate"/>
          <a:ea typeface="DIN Alternate"/>
          <a:cs typeface="DIN Alternate"/>
        </a:font>
        <a:srgbClr val="5C5C5C"/>
      </a:tcTxStyle>
      <a:tcStyle>
        <a:tcBdr>
          <a:left>
            <a:ln w="12700" cap="flat">
              <a:noFill/>
              <a:miter lim="400000"/>
            </a:ln>
          </a:left>
          <a:right>
            <a:ln w="12700" cap="flat">
              <a:noFill/>
              <a:miter lim="400000"/>
            </a:ln>
          </a:right>
          <a:top>
            <a:ln w="12700" cap="flat">
              <a:solidFill>
                <a:srgbClr val="5C5C5C"/>
              </a:solidFill>
              <a:prstDash val="solid"/>
              <a:miter lim="400000"/>
            </a:ln>
          </a:top>
          <a:bottom>
            <a:ln w="12700" cap="flat">
              <a:noFill/>
              <a:miter lim="400000"/>
            </a:ln>
          </a:bottom>
          <a:insideH>
            <a:ln w="12700" cap="flat">
              <a:solidFill>
                <a:srgbClr val="5C5C5C"/>
              </a:solidFill>
              <a:prstDash val="solid"/>
              <a:miter lim="400000"/>
            </a:ln>
          </a:insideH>
          <a:insideV>
            <a:ln w="12700" cap="flat">
              <a:noFill/>
              <a:miter lim="400000"/>
            </a:ln>
          </a:insideV>
        </a:tcBdr>
        <a:fill>
          <a:noFill/>
        </a:fill>
      </a:tcStyle>
    </a:lastRow>
    <a:firstRow>
      <a:tcTxStyle b="off" i="off">
        <a:font>
          <a:latin typeface="DIN Alternate"/>
          <a:ea typeface="DIN Alternate"/>
          <a:cs typeface="DIN Alternate"/>
        </a:font>
        <a:srgbClr val="FFFFFF"/>
      </a:tcTxStyle>
      <a:tcStyle>
        <a:tcBdr>
          <a:left>
            <a:ln w="12700" cap="flat">
              <a:noFill/>
              <a:miter lim="400000"/>
            </a:ln>
          </a:left>
          <a:right>
            <a:ln w="12700" cap="flat">
              <a:noFill/>
              <a:miter lim="400000"/>
            </a:ln>
          </a:right>
          <a:top>
            <a:ln w="12700" cap="flat">
              <a:noFill/>
              <a:miter lim="400000"/>
            </a:ln>
          </a:top>
          <a:bottom>
            <a:ln w="0" cap="flat">
              <a:noFill/>
              <a:miter lim="400000"/>
            </a:ln>
          </a:bottom>
          <a:insideH>
            <a:ln w="12700" cap="flat">
              <a:solidFill>
                <a:srgbClr val="EBEBEB"/>
              </a:solidFill>
              <a:prstDash val="solid"/>
              <a:miter lim="400000"/>
            </a:ln>
          </a:insideH>
          <a:insideV>
            <a:ln w="12700" cap="flat">
              <a:noFill/>
              <a:miter lim="400000"/>
            </a:ln>
          </a:insideV>
        </a:tcBdr>
        <a:fill>
          <a:solidFill>
            <a:schemeClr val="accent1">
              <a:hueOff val="-522454"/>
              <a:satOff val="1153"/>
              <a:lumOff val="13444"/>
            </a:schemeClr>
          </a:solidFill>
        </a:fill>
      </a:tcStyle>
    </a:firstRow>
  </a:tblStyle>
  <a:tblStyle styleId="{C7B018BB-80A7-4F77-B60F-C8B233D01FF8}" styleName="">
    <a:tblBg/>
    <a:wholeTbl>
      <a:tcTxStyle b="off" i="off">
        <a:font>
          <a:latin typeface="Iowan Old Style"/>
          <a:ea typeface="Iowan Old Style"/>
          <a:cs typeface="Iowan Old Style"/>
        </a:font>
        <a:schemeClr val="accent2">
          <a:satOff val="-3676"/>
          <a:lumOff val="-12171"/>
        </a:schemeClr>
      </a:tcTxStyle>
      <a:tcStyle>
        <a:tcBdr>
          <a:left>
            <a:ln w="12700" cap="flat">
              <a:solidFill>
                <a:srgbClr val="808251"/>
              </a:solidFill>
              <a:prstDash val="solid"/>
              <a:miter lim="400000"/>
            </a:ln>
          </a:left>
          <a:right>
            <a:ln w="12700" cap="flat">
              <a:solidFill>
                <a:srgbClr val="808251"/>
              </a:solidFill>
              <a:prstDash val="solid"/>
              <a:miter lim="400000"/>
            </a:ln>
          </a:right>
          <a:top>
            <a:ln w="12700" cap="flat">
              <a:solidFill>
                <a:srgbClr val="808251"/>
              </a:solidFill>
              <a:prstDash val="solid"/>
              <a:miter lim="400000"/>
            </a:ln>
          </a:top>
          <a:bottom>
            <a:ln w="12700" cap="flat">
              <a:solidFill>
                <a:srgbClr val="808251"/>
              </a:solidFill>
              <a:prstDash val="solid"/>
              <a:miter lim="400000"/>
            </a:ln>
          </a:bottom>
          <a:insideH>
            <a:ln w="12700" cap="flat">
              <a:solidFill>
                <a:srgbClr val="808251"/>
              </a:solidFill>
              <a:prstDash val="solid"/>
              <a:miter lim="400000"/>
            </a:ln>
          </a:insideH>
          <a:insideV>
            <a:ln w="12700" cap="flat">
              <a:solidFill>
                <a:srgbClr val="808251"/>
              </a:solidFill>
              <a:prstDash val="solid"/>
              <a:miter lim="400000"/>
            </a:ln>
          </a:insideV>
        </a:tcBdr>
        <a:fill>
          <a:noFill/>
        </a:fill>
      </a:tcStyle>
    </a:wholeTbl>
    <a:band2H>
      <a:tcTxStyle b="def" i="def"/>
      <a:tcStyle>
        <a:tcBdr/>
        <a:fill>
          <a:solidFill>
            <a:srgbClr val="A8A861">
              <a:alpha val="27000"/>
            </a:srgbClr>
          </a:solidFill>
        </a:fill>
      </a:tcStyle>
    </a:band2H>
    <a:firstCol>
      <a:tcTxStyle b="off" i="off">
        <a:font>
          <a:latin typeface="DIN Alternate"/>
          <a:ea typeface="DIN Alternate"/>
          <a:cs typeface="DIN Alternate"/>
        </a:font>
        <a:srgbClr val="FFFFFF"/>
      </a:tcTxStyle>
      <a:tcStyle>
        <a:tcBdr>
          <a:left>
            <a:ln w="12700" cap="flat">
              <a:solidFill>
                <a:srgbClr val="808251"/>
              </a:solidFill>
              <a:prstDash val="solid"/>
              <a:miter lim="400000"/>
            </a:ln>
          </a:left>
          <a:right>
            <a:ln w="12700" cap="flat">
              <a:solidFill>
                <a:srgbClr val="808251"/>
              </a:solidFill>
              <a:prstDash val="solid"/>
              <a:miter lim="400000"/>
            </a:ln>
          </a:right>
          <a:top>
            <a:ln w="12700" cap="flat">
              <a:solidFill>
                <a:srgbClr val="808251"/>
              </a:solidFill>
              <a:prstDash val="solid"/>
              <a:miter lim="400000"/>
            </a:ln>
          </a:top>
          <a:bottom>
            <a:ln w="12700" cap="flat">
              <a:solidFill>
                <a:srgbClr val="808251"/>
              </a:solidFill>
              <a:prstDash val="solid"/>
              <a:miter lim="400000"/>
            </a:ln>
          </a:bottom>
          <a:insideH>
            <a:ln w="12700" cap="flat">
              <a:solidFill>
                <a:srgbClr val="808251"/>
              </a:solidFill>
              <a:prstDash val="solid"/>
              <a:miter lim="400000"/>
            </a:ln>
          </a:insideH>
          <a:insideV>
            <a:ln w="12700" cap="flat">
              <a:solidFill>
                <a:srgbClr val="808251"/>
              </a:solidFill>
              <a:prstDash val="solid"/>
              <a:miter lim="400000"/>
            </a:ln>
          </a:insideV>
        </a:tcBdr>
        <a:fill>
          <a:solidFill>
            <a:srgbClr val="8F9541">
              <a:alpha val="75000"/>
            </a:srgbClr>
          </a:solidFill>
        </a:fill>
      </a:tcStyle>
    </a:firstCol>
    <a:lastRow>
      <a:tcTxStyle b="off" i="off">
        <a:font>
          <a:latin typeface="DIN Alternate"/>
          <a:ea typeface="DIN Alternate"/>
          <a:cs typeface="DIN Alternate"/>
        </a:font>
        <a:schemeClr val="accent2">
          <a:satOff val="-3676"/>
          <a:lumOff val="-12171"/>
        </a:schemeClr>
      </a:tcTxStyle>
      <a:tcStyle>
        <a:tcBdr>
          <a:left>
            <a:ln w="12700" cap="flat">
              <a:solidFill>
                <a:srgbClr val="808251"/>
              </a:solidFill>
              <a:prstDash val="solid"/>
              <a:miter lim="400000"/>
            </a:ln>
          </a:left>
          <a:right>
            <a:ln w="12700" cap="flat">
              <a:solidFill>
                <a:srgbClr val="808251"/>
              </a:solidFill>
              <a:prstDash val="solid"/>
              <a:miter lim="400000"/>
            </a:ln>
          </a:right>
          <a:top>
            <a:ln w="50800" cap="flat">
              <a:solidFill>
                <a:srgbClr val="808251"/>
              </a:solidFill>
              <a:prstDash val="solid"/>
              <a:miter lim="400000"/>
            </a:ln>
          </a:top>
          <a:bottom>
            <a:ln w="12700" cap="flat">
              <a:solidFill>
                <a:srgbClr val="808251"/>
              </a:solidFill>
              <a:prstDash val="solid"/>
              <a:miter lim="400000"/>
            </a:ln>
          </a:bottom>
          <a:insideH>
            <a:ln w="12700" cap="flat">
              <a:solidFill>
                <a:srgbClr val="808251"/>
              </a:solidFill>
              <a:prstDash val="solid"/>
              <a:miter lim="400000"/>
            </a:ln>
          </a:insideH>
          <a:insideV>
            <a:ln w="12700" cap="flat">
              <a:solidFill>
                <a:srgbClr val="808251"/>
              </a:solidFill>
              <a:prstDash val="solid"/>
              <a:miter lim="400000"/>
            </a:ln>
          </a:insideV>
        </a:tcBdr>
        <a:fill>
          <a:noFill/>
        </a:fill>
      </a:tcStyle>
    </a:lastRow>
    <a:firstRow>
      <a:tcTxStyle b="off" i="off">
        <a:font>
          <a:latin typeface="DIN Alternate"/>
          <a:ea typeface="DIN Alternate"/>
          <a:cs typeface="DIN Alternate"/>
        </a:font>
        <a:srgbClr val="FFFFFF"/>
      </a:tcTxStyle>
      <a:tcStyle>
        <a:tcBdr>
          <a:left>
            <a:ln w="12700" cap="flat">
              <a:solidFill>
                <a:srgbClr val="808251"/>
              </a:solidFill>
              <a:prstDash val="solid"/>
              <a:miter lim="400000"/>
            </a:ln>
          </a:left>
          <a:right>
            <a:ln w="12700" cap="flat">
              <a:solidFill>
                <a:srgbClr val="808251"/>
              </a:solidFill>
              <a:prstDash val="solid"/>
              <a:miter lim="400000"/>
            </a:ln>
          </a:right>
          <a:top>
            <a:ln w="12700" cap="flat">
              <a:solidFill>
                <a:srgbClr val="808251"/>
              </a:solidFill>
              <a:prstDash val="solid"/>
              <a:miter lim="400000"/>
            </a:ln>
          </a:top>
          <a:bottom>
            <a:ln w="12700" cap="flat">
              <a:solidFill>
                <a:srgbClr val="808251"/>
              </a:solidFill>
              <a:prstDash val="solid"/>
              <a:miter lim="400000"/>
            </a:ln>
          </a:bottom>
          <a:insideH>
            <a:ln w="12700" cap="flat">
              <a:solidFill>
                <a:srgbClr val="808251"/>
              </a:solidFill>
              <a:prstDash val="solid"/>
              <a:miter lim="400000"/>
            </a:ln>
          </a:insideH>
          <a:insideV>
            <a:ln w="12700" cap="flat">
              <a:solidFill>
                <a:srgbClr val="808251"/>
              </a:solidFill>
              <a:prstDash val="solid"/>
              <a:miter lim="400000"/>
            </a:ln>
          </a:insideV>
        </a:tcBdr>
        <a:fill>
          <a:solidFill>
            <a:srgbClr val="8F9541">
              <a:alpha val="75000"/>
            </a:srgbClr>
          </a:solidFill>
        </a:fill>
      </a:tcStyle>
    </a:firstRow>
  </a:tblStyle>
  <a:tblStyle styleId="{EEE7283C-3CF3-47DC-8721-378D4A62B228}" styleName="">
    <a:tblBg/>
    <a:wholeTbl>
      <a:tcTxStyle b="off" i="off">
        <a:font>
          <a:latin typeface="Iowan Old Style"/>
          <a:ea typeface="Iowan Old Style"/>
          <a:cs typeface="Iowan Old Style"/>
        </a:font>
        <a:srgbClr val="FFFFFF"/>
      </a:tcTxStyle>
      <a:tcStyle>
        <a:tcBdr>
          <a:left>
            <a:ln w="12700" cap="flat">
              <a:noFill/>
              <a:miter lim="400000"/>
            </a:ln>
          </a:left>
          <a:right>
            <a:ln w="12700" cap="flat">
              <a:noFill/>
              <a:miter lim="400000"/>
            </a:ln>
          </a:right>
          <a:top>
            <a:ln w="12700" cap="flat">
              <a:solidFill>
                <a:srgbClr val="FFFDEF"/>
              </a:solidFill>
              <a:prstDash val="solid"/>
              <a:miter lim="400000"/>
            </a:ln>
          </a:top>
          <a:bottom>
            <a:ln w="12700" cap="flat">
              <a:solidFill>
                <a:srgbClr val="FFFDEF"/>
              </a:solidFill>
              <a:prstDash val="solid"/>
              <a:miter lim="400000"/>
            </a:ln>
          </a:bottom>
          <a:insideH>
            <a:ln w="12700" cap="flat">
              <a:solidFill>
                <a:srgbClr val="FFFDEF"/>
              </a:solidFill>
              <a:prstDash val="solid"/>
              <a:miter lim="400000"/>
            </a:ln>
          </a:insideH>
          <a:insideV>
            <a:ln w="12700" cap="flat">
              <a:noFill/>
              <a:miter lim="400000"/>
            </a:ln>
          </a:insideV>
        </a:tcBdr>
        <a:fill>
          <a:noFill/>
        </a:fill>
      </a:tcStyle>
    </a:wholeTbl>
    <a:band2H>
      <a:tcTxStyle b="def" i="def"/>
      <a:tcStyle>
        <a:tcBdr/>
        <a:fill>
          <a:solidFill>
            <a:srgbClr val="A8A861">
              <a:alpha val="27000"/>
            </a:srgbClr>
          </a:solidFill>
        </a:fill>
      </a:tcStyle>
    </a:band2H>
    <a:firstCol>
      <a:tcTxStyle b="off" i="off">
        <a:font>
          <a:latin typeface="DIN Alternate"/>
          <a:ea typeface="DIN Alternate"/>
          <a:cs typeface="DIN Alternate"/>
        </a:font>
        <a:srgbClr val="FFFFFF"/>
      </a:tcTxStyle>
      <a:tcStyle>
        <a:tcBdr>
          <a:left>
            <a:ln w="12700" cap="flat">
              <a:solidFill>
                <a:srgbClr val="FFFDEF"/>
              </a:solidFill>
              <a:prstDash val="solid"/>
              <a:miter lim="400000"/>
            </a:ln>
          </a:left>
          <a:right>
            <a:ln w="12700" cap="flat">
              <a:solidFill>
                <a:srgbClr val="FFFDEF"/>
              </a:solidFill>
              <a:prstDash val="solid"/>
              <a:miter lim="400000"/>
            </a:ln>
          </a:right>
          <a:top>
            <a:ln w="12700" cap="flat">
              <a:solidFill>
                <a:srgbClr val="FFFDEF"/>
              </a:solidFill>
              <a:prstDash val="solid"/>
              <a:miter lim="400000"/>
            </a:ln>
          </a:top>
          <a:bottom>
            <a:ln w="12700" cap="flat">
              <a:solidFill>
                <a:srgbClr val="FFFDEF"/>
              </a:solidFill>
              <a:prstDash val="solid"/>
              <a:miter lim="400000"/>
            </a:ln>
          </a:bottom>
          <a:insideH>
            <a:ln w="12700" cap="flat">
              <a:solidFill>
                <a:srgbClr val="FFFDEF"/>
              </a:solidFill>
              <a:prstDash val="solid"/>
              <a:miter lim="400000"/>
            </a:ln>
          </a:insideH>
          <a:insideV>
            <a:ln w="12700" cap="flat">
              <a:noFill/>
              <a:miter lim="400000"/>
            </a:ln>
          </a:insideV>
        </a:tcBdr>
        <a:fill>
          <a:noFill/>
        </a:fill>
      </a:tcStyle>
    </a:firstCol>
    <a:lastRow>
      <a:tcTxStyle b="off" i="off">
        <a:font>
          <a:latin typeface="DIN Alternate"/>
          <a:ea typeface="DIN Alternate"/>
          <a:cs typeface="DIN Alternate"/>
        </a:font>
        <a:srgbClr val="FFFFFF"/>
      </a:tcTxStyle>
      <a:tcStyle>
        <a:tcBdr>
          <a:left>
            <a:ln w="12700" cap="flat">
              <a:noFill/>
              <a:miter lim="400000"/>
            </a:ln>
          </a:left>
          <a:right>
            <a:ln w="12700" cap="flat">
              <a:noFill/>
              <a:miter lim="400000"/>
            </a:ln>
          </a:right>
          <a:top>
            <a:ln w="12700" cap="flat">
              <a:solidFill>
                <a:srgbClr val="FFFDEF"/>
              </a:solidFill>
              <a:prstDash val="solid"/>
              <a:miter lim="400000"/>
            </a:ln>
          </a:top>
          <a:bottom>
            <a:ln w="12700" cap="flat">
              <a:solidFill>
                <a:srgbClr val="FFFDEF"/>
              </a:solidFill>
              <a:prstDash val="solid"/>
              <a:miter lim="400000"/>
            </a:ln>
          </a:bottom>
          <a:insideH>
            <a:ln w="12700" cap="flat">
              <a:solidFill>
                <a:srgbClr val="FFFDEF"/>
              </a:solidFill>
              <a:prstDash val="solid"/>
              <a:miter lim="400000"/>
            </a:ln>
          </a:insideH>
          <a:insideV>
            <a:ln w="12700" cap="flat">
              <a:noFill/>
              <a:miter lim="400000"/>
            </a:ln>
          </a:insideV>
        </a:tcBdr>
        <a:fill>
          <a:noFill/>
        </a:fill>
      </a:tcStyle>
    </a:lastRow>
    <a:firstRow>
      <a:tcTxStyle b="off" i="off">
        <a:font>
          <a:latin typeface="DIN Alternate"/>
          <a:ea typeface="DIN Alternate"/>
          <a:cs typeface="DIN Alternate"/>
        </a:font>
        <a:srgbClr val="FFFFFF"/>
      </a:tcTxStyle>
      <a:tcStyle>
        <a:tcBdr>
          <a:left>
            <a:ln w="12700" cap="flat">
              <a:noFill/>
              <a:miter lim="400000"/>
            </a:ln>
          </a:left>
          <a:right>
            <a:ln w="12700" cap="flat">
              <a:noFill/>
              <a:miter lim="400000"/>
            </a:ln>
          </a:right>
          <a:top>
            <a:ln w="12700" cap="flat">
              <a:solidFill>
                <a:srgbClr val="FFFDEF"/>
              </a:solidFill>
              <a:prstDash val="solid"/>
              <a:miter lim="400000"/>
            </a:ln>
          </a:top>
          <a:bottom>
            <a:ln w="12700" cap="flat">
              <a:solidFill>
                <a:srgbClr val="FFFDEF"/>
              </a:solidFill>
              <a:prstDash val="solid"/>
              <a:miter lim="400000"/>
            </a:ln>
          </a:bottom>
          <a:insideH>
            <a:ln w="12700" cap="flat">
              <a:solidFill>
                <a:srgbClr val="FFFDEF"/>
              </a:solidFill>
              <a:prstDash val="solid"/>
              <a:miter lim="400000"/>
            </a:ln>
          </a:insideH>
          <a:insideV>
            <a:ln w="12700" cap="flat">
              <a:noFill/>
              <a:miter lim="400000"/>
            </a:ln>
          </a:insideV>
        </a:tcBdr>
        <a:fill>
          <a:noFill/>
        </a:fill>
      </a:tcStyle>
    </a:firstRow>
  </a:tblStyle>
  <a:tblStyle styleId="{CF821DB8-F4EB-4A41-A1BA-3FCAFE7338EE}" styleName="">
    <a:tblBg/>
    <a:wholeTbl>
      <a:tcTxStyle b="off" i="off">
        <a:font>
          <a:latin typeface="Iowan Old Style"/>
          <a:ea typeface="Iowan Old Style"/>
          <a:cs typeface="Iowan Old Style"/>
        </a:font>
        <a:srgbClr val="5C5C5C"/>
      </a:tcTxStyle>
      <a:tcStyle>
        <a:tcBdr>
          <a:left>
            <a:ln w="12700" cap="flat">
              <a:noFill/>
              <a:miter lim="400000"/>
            </a:ln>
          </a:left>
          <a:right>
            <a:ln w="12700" cap="flat">
              <a:noFill/>
              <a:miter lim="400000"/>
            </a:ln>
          </a:right>
          <a:top>
            <a:ln w="25400" cap="flat">
              <a:solidFill>
                <a:schemeClr val="accent3">
                  <a:hueOff val="-256224"/>
                  <a:satOff val="-13732"/>
                  <a:lumOff val="-19712"/>
                  <a:alpha val="61000"/>
                </a:schemeClr>
              </a:solidFill>
              <a:prstDash val="solid"/>
              <a:miter lim="400000"/>
            </a:ln>
          </a:top>
          <a:bottom>
            <a:ln w="25400" cap="flat">
              <a:solidFill>
                <a:schemeClr val="accent3">
                  <a:hueOff val="-256224"/>
                  <a:satOff val="-13732"/>
                  <a:lumOff val="-19712"/>
                  <a:alpha val="61000"/>
                </a:schemeClr>
              </a:solidFill>
              <a:prstDash val="solid"/>
              <a:miter lim="400000"/>
            </a:ln>
          </a:bottom>
          <a:insideH>
            <a:ln w="25400" cap="flat">
              <a:solidFill>
                <a:schemeClr val="accent3">
                  <a:hueOff val="-256224"/>
                  <a:satOff val="-13732"/>
                  <a:lumOff val="-19712"/>
                  <a:alpha val="61000"/>
                </a:schemeClr>
              </a:solidFill>
              <a:prstDash val="solid"/>
              <a:miter lim="400000"/>
            </a:ln>
          </a:insideH>
          <a:insideV>
            <a:ln w="12700" cap="flat">
              <a:noFill/>
              <a:miter lim="400000"/>
            </a:ln>
          </a:insideV>
        </a:tcBdr>
        <a:fill>
          <a:noFill/>
        </a:fill>
      </a:tcStyle>
    </a:wholeTbl>
    <a:band2H>
      <a:tcTxStyle b="def" i="def"/>
      <a:tcStyle>
        <a:tcBdr/>
        <a:fill>
          <a:solidFill>
            <a:srgbClr val="CBCBCB">
              <a:alpha val="36000"/>
            </a:srgbClr>
          </a:solidFill>
        </a:fill>
      </a:tcStyle>
    </a:band2H>
    <a:firstCol>
      <a:tcTxStyle b="off" i="off">
        <a:font>
          <a:latin typeface="DIN Alternate"/>
          <a:ea typeface="DIN Alternate"/>
          <a:cs typeface="DIN Alternate"/>
        </a:font>
        <a:srgbClr val="5C5C5C"/>
      </a:tcTxStyle>
      <a:tcStyle>
        <a:tcBdr>
          <a:left>
            <a:ln w="12700" cap="flat">
              <a:noFill/>
              <a:miter lim="400000"/>
            </a:ln>
          </a:left>
          <a:right>
            <a:ln w="25400" cap="flat">
              <a:solidFill>
                <a:schemeClr val="accent3">
                  <a:hueOff val="-256224"/>
                  <a:satOff val="-13732"/>
                  <a:lumOff val="-19712"/>
                  <a:alpha val="61000"/>
                </a:schemeClr>
              </a:solidFill>
              <a:prstDash val="solid"/>
              <a:miter lim="400000"/>
            </a:ln>
          </a:right>
          <a:top>
            <a:ln w="25400" cap="flat">
              <a:solidFill>
                <a:schemeClr val="accent3">
                  <a:hueOff val="-256224"/>
                  <a:satOff val="-13732"/>
                  <a:lumOff val="-19712"/>
                  <a:alpha val="61000"/>
                </a:schemeClr>
              </a:solidFill>
              <a:prstDash val="solid"/>
              <a:miter lim="400000"/>
            </a:ln>
          </a:top>
          <a:bottom>
            <a:ln w="25400" cap="flat">
              <a:solidFill>
                <a:schemeClr val="accent3">
                  <a:hueOff val="-256224"/>
                  <a:satOff val="-13732"/>
                  <a:lumOff val="-19712"/>
                  <a:alpha val="61000"/>
                </a:schemeClr>
              </a:solidFill>
              <a:prstDash val="solid"/>
              <a:miter lim="400000"/>
            </a:ln>
          </a:bottom>
          <a:insideH>
            <a:ln w="25400" cap="flat">
              <a:solidFill>
                <a:schemeClr val="accent3">
                  <a:hueOff val="-256224"/>
                  <a:satOff val="-13732"/>
                  <a:lumOff val="-19712"/>
                  <a:alpha val="61000"/>
                </a:schemeClr>
              </a:solidFill>
              <a:prstDash val="solid"/>
              <a:miter lim="400000"/>
            </a:ln>
          </a:insideH>
          <a:insideV>
            <a:ln w="12700" cap="flat">
              <a:noFill/>
              <a:miter lim="400000"/>
            </a:ln>
          </a:insideV>
        </a:tcBdr>
        <a:fill>
          <a:noFill/>
        </a:fill>
      </a:tcStyle>
    </a:firstCol>
    <a:lastRow>
      <a:tcTxStyle b="off" i="off">
        <a:font>
          <a:latin typeface="DIN Alternate"/>
          <a:ea typeface="DIN Alternate"/>
          <a:cs typeface="DIN Alternate"/>
        </a:font>
        <a:srgbClr val="FFFFFF"/>
      </a:tcTxStyle>
      <a:tcStyle>
        <a:tcBdr>
          <a:left>
            <a:ln w="12700" cap="flat">
              <a:noFill/>
              <a:miter lim="400000"/>
            </a:ln>
          </a:left>
          <a:right>
            <a:ln w="12700" cap="flat">
              <a:noFill/>
              <a:miter lim="400000"/>
            </a:ln>
          </a:right>
          <a:top>
            <a:ln w="25400" cap="flat">
              <a:solidFill>
                <a:schemeClr val="accent3">
                  <a:hueOff val="-256224"/>
                  <a:satOff val="-13732"/>
                  <a:lumOff val="-19712"/>
                  <a:alpha val="61000"/>
                </a:schemeClr>
              </a:solidFill>
              <a:prstDash val="solid"/>
              <a:miter lim="400000"/>
            </a:ln>
          </a:top>
          <a:bottom>
            <a:ln w="12700" cap="flat">
              <a:noFill/>
              <a:miter lim="400000"/>
            </a:ln>
          </a:bottom>
          <a:insideH>
            <a:ln w="25400" cap="flat">
              <a:solidFill>
                <a:schemeClr val="accent3">
                  <a:hueOff val="-256224"/>
                  <a:satOff val="-13732"/>
                  <a:lumOff val="-19712"/>
                  <a:alpha val="61000"/>
                </a:schemeClr>
              </a:solidFill>
              <a:prstDash val="solid"/>
              <a:miter lim="400000"/>
            </a:ln>
          </a:insideH>
          <a:insideV>
            <a:ln w="12700" cap="flat">
              <a:noFill/>
              <a:miter lim="400000"/>
            </a:ln>
          </a:insideV>
        </a:tcBdr>
        <a:fill>
          <a:noFill/>
        </a:fill>
      </a:tcStyle>
    </a:lastRow>
    <a:firstRow>
      <a:tcTxStyle b="off" i="off">
        <a:font>
          <a:latin typeface="DIN Alternate"/>
          <a:ea typeface="DIN Alternate"/>
          <a:cs typeface="DIN Alternate"/>
        </a:font>
        <a:srgbClr val="FFFFFF"/>
      </a:tcTxStyle>
      <a:tcStyle>
        <a:tcBdr>
          <a:left>
            <a:ln w="12700" cap="flat">
              <a:noFill/>
              <a:miter lim="400000"/>
            </a:ln>
          </a:left>
          <a:right>
            <a:ln w="12700" cap="flat">
              <a:noFill/>
              <a:miter lim="400000"/>
            </a:ln>
          </a:right>
          <a:top>
            <a:ln w="12700" cap="flat">
              <a:noFill/>
              <a:miter lim="400000"/>
            </a:ln>
          </a:top>
          <a:bottom>
            <a:ln w="25400" cap="flat">
              <a:solidFill>
                <a:schemeClr val="accent3">
                  <a:hueOff val="-256224"/>
                  <a:satOff val="-13732"/>
                  <a:lumOff val="-19712"/>
                  <a:alpha val="61000"/>
                </a:schemeClr>
              </a:solidFill>
              <a:prstDash val="solid"/>
              <a:miter lim="400000"/>
            </a:ln>
          </a:bottom>
          <a:insideH>
            <a:ln w="25400" cap="flat">
              <a:solidFill>
                <a:schemeClr val="accent3">
                  <a:hueOff val="-256224"/>
                  <a:satOff val="-13732"/>
                  <a:lumOff val="-19712"/>
                  <a:alpha val="61000"/>
                </a:schemeClr>
              </a:solidFill>
              <a:prstDash val="solid"/>
              <a:miter lim="400000"/>
            </a:ln>
          </a:insideH>
          <a:insideV>
            <a:ln w="12700" cap="flat">
              <a:noFill/>
              <a:miter lim="400000"/>
            </a:ln>
          </a:insideV>
        </a:tcBdr>
        <a:fill>
          <a:noFill/>
        </a:fill>
      </a:tcStyle>
    </a:firstRow>
  </a:tblStyle>
  <a:tblStyle styleId="{33BA23B1-9221-436E-865A-0063620EA4FD}" styleName="">
    <a:tblBg/>
    <a:wholeTbl>
      <a:tcTxStyle b="off" i="off">
        <a:font>
          <a:latin typeface="Iowan Old Style"/>
          <a:ea typeface="Iowan Old Style"/>
          <a:cs typeface="Iowan Old Style"/>
        </a:font>
        <a:srgbClr val="5C5C5C"/>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CBCBCB">
              <a:alpha val="25000"/>
            </a:srgbClr>
          </a:solidFill>
        </a:fill>
      </a:tcStyle>
    </a:wholeTbl>
    <a:band2H>
      <a:tcTxStyle b="def" i="def"/>
      <a:tcStyle>
        <a:tcBdr/>
        <a:fill>
          <a:solidFill>
            <a:srgbClr val="AEAEAE">
              <a:alpha val="25000"/>
            </a:srgbClr>
          </a:solidFill>
        </a:fill>
      </a:tcStyle>
    </a:band2H>
    <a:firstCol>
      <a:tcTxStyle b="off" i="off">
        <a:font>
          <a:latin typeface="DIN Alternate"/>
          <a:ea typeface="DIN Alternate"/>
          <a:cs typeface="DIN Alternate"/>
        </a:font>
        <a:srgbClr val="5C5C5C"/>
      </a:tcTxStyle>
      <a:tcStyle>
        <a:tcBdr>
          <a:left>
            <a:ln w="12700" cap="flat">
              <a:noFill/>
              <a:miter lim="400000"/>
            </a:ln>
          </a:left>
          <a:right>
            <a:ln w="12700" cap="flat">
              <a:solidFill>
                <a:srgbClr val="797B80"/>
              </a:solidFill>
              <a:prstDash val="solid"/>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CBCBCB">
              <a:alpha val="25000"/>
            </a:srgbClr>
          </a:solidFill>
        </a:fill>
      </a:tcStyle>
    </a:firstCol>
    <a:lastRow>
      <a:tcTxStyle b="off" i="off">
        <a:font>
          <a:latin typeface="DIN Alternate"/>
          <a:ea typeface="DIN Alternate"/>
          <a:cs typeface="DIN Alternate"/>
        </a:font>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51504B">
              <a:alpha val="80000"/>
            </a:srgbClr>
          </a:solidFill>
        </a:fill>
      </a:tcStyle>
    </a:lastRow>
    <a:firstRow>
      <a:tcTxStyle b="off" i="off">
        <a:font>
          <a:latin typeface="DIN Alternate"/>
          <a:ea typeface="DIN Alternate"/>
          <a:cs typeface="DIN Alternate"/>
        </a:font>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51504B">
              <a:alpha val="80000"/>
            </a:srgbClr>
          </a:solidFill>
        </a:fill>
      </a:tcStyle>
    </a:firstRow>
  </a:tblStyle>
  <a:tblStyle styleId="{2708684C-4D16-4618-839F-0558EEFCDFE6}" styleName="">
    <a:tblBg/>
    <a:wholeTbl>
      <a:tcTxStyle b="off" i="off">
        <a:font>
          <a:latin typeface="Iowan Old Style"/>
          <a:ea typeface="Iowan Old Style"/>
          <a:cs typeface="Iowan Old Style"/>
        </a:font>
        <a:srgbClr val="5C5C5C"/>
      </a:tcTxStyle>
      <a:tcStyle>
        <a:tcBdr>
          <a:left>
            <a:ln w="12700" cap="flat">
              <a:noFill/>
              <a:miter lim="400000"/>
            </a:ln>
          </a:left>
          <a:right>
            <a:ln w="12700" cap="flat">
              <a:noFill/>
              <a:miter lim="400000"/>
            </a:ln>
          </a:right>
          <a:top>
            <a:ln w="12700" cap="flat">
              <a:solidFill>
                <a:srgbClr val="5C5C5C"/>
              </a:solidFill>
              <a:custDash>
                <a:ds d="200000" sp="200000"/>
              </a:custDash>
              <a:miter lim="400000"/>
            </a:ln>
          </a:top>
          <a:bottom>
            <a:ln w="12700" cap="flat">
              <a:solidFill>
                <a:srgbClr val="5C5C5C"/>
              </a:solidFill>
              <a:custDash>
                <a:ds d="200000" sp="200000"/>
              </a:custDash>
              <a:miter lim="400000"/>
            </a:ln>
          </a:bottom>
          <a:insideH>
            <a:ln w="12700" cap="flat">
              <a:solidFill>
                <a:srgbClr val="5C5C5C"/>
              </a:solidFill>
              <a:custDash>
                <a:ds d="200000" sp="200000"/>
              </a:custDash>
              <a:miter lim="400000"/>
            </a:ln>
          </a:insideH>
          <a:insideV>
            <a:ln w="12700" cap="flat">
              <a:noFill/>
              <a:miter lim="400000"/>
            </a:ln>
          </a:insideV>
        </a:tcBdr>
        <a:fill>
          <a:noFill/>
        </a:fill>
      </a:tcStyle>
    </a:wholeTbl>
    <a:band2H>
      <a:tcTxStyle b="def" i="def"/>
      <a:tcStyle>
        <a:tcBdr/>
        <a:fill>
          <a:solidFill>
            <a:srgbClr val="EDEEEE"/>
          </a:solidFill>
        </a:fill>
      </a:tcStyle>
    </a:band2H>
    <a:firstCol>
      <a:tcTxStyle b="off" i="off">
        <a:font>
          <a:latin typeface="DIN Alternate"/>
          <a:ea typeface="DIN Alternate"/>
          <a:cs typeface="DIN Alternate"/>
        </a:font>
        <a:srgbClr val="5C5C5C"/>
      </a:tcTxStyle>
      <a:tcStyle>
        <a:tcBdr>
          <a:left>
            <a:ln w="12700" cap="flat">
              <a:noFill/>
              <a:miter lim="400000"/>
            </a:ln>
          </a:left>
          <a:right>
            <a:ln w="12700" cap="flat">
              <a:solidFill>
                <a:srgbClr val="5C5C5C"/>
              </a:solidFill>
              <a:prstDash val="solid"/>
              <a:miter lim="400000"/>
            </a:ln>
          </a:right>
          <a:top>
            <a:ln w="12700" cap="flat">
              <a:solidFill>
                <a:srgbClr val="5C5C5C"/>
              </a:solidFill>
              <a:custDash>
                <a:ds d="200000" sp="200000"/>
              </a:custDash>
              <a:miter lim="400000"/>
            </a:ln>
          </a:top>
          <a:bottom>
            <a:ln w="12700" cap="flat">
              <a:solidFill>
                <a:srgbClr val="5C5C5C"/>
              </a:solidFill>
              <a:custDash>
                <a:ds d="200000" sp="200000"/>
              </a:custDash>
              <a:miter lim="400000"/>
            </a:ln>
          </a:bottom>
          <a:insideH>
            <a:ln w="12700" cap="flat">
              <a:solidFill>
                <a:srgbClr val="5C5C5C"/>
              </a:solidFill>
              <a:custDash>
                <a:ds d="200000" sp="200000"/>
              </a:custDash>
              <a:miter lim="400000"/>
            </a:ln>
          </a:insideH>
          <a:insideV>
            <a:ln w="12700" cap="flat">
              <a:noFill/>
              <a:miter lim="400000"/>
            </a:ln>
          </a:insideV>
        </a:tcBdr>
        <a:fill>
          <a:noFill/>
        </a:fill>
      </a:tcStyle>
    </a:firstCol>
    <a:lastRow>
      <a:tcTxStyle b="off" i="off">
        <a:font>
          <a:latin typeface="DIN Alternate"/>
          <a:ea typeface="DIN Alternate"/>
          <a:cs typeface="DIN Alternate"/>
        </a:font>
        <a:srgbClr val="5C5C5C"/>
      </a:tcTxStyle>
      <a:tcStyle>
        <a:tcBdr>
          <a:left>
            <a:ln w="12700" cap="flat">
              <a:noFill/>
              <a:miter lim="400000"/>
            </a:ln>
          </a:left>
          <a:right>
            <a:ln w="12700" cap="flat">
              <a:noFill/>
              <a:miter lim="400000"/>
            </a:ln>
          </a:right>
          <a:top>
            <a:ln w="12700" cap="flat">
              <a:solidFill>
                <a:srgbClr val="5C5C5C"/>
              </a:solidFill>
              <a:prstDash val="solid"/>
              <a:miter lim="400000"/>
            </a:ln>
          </a:top>
          <a:bottom>
            <a:ln w="12700" cap="flat">
              <a:noFill/>
              <a:miter lim="400000"/>
            </a:ln>
          </a:bottom>
          <a:insideH>
            <a:ln w="12700" cap="flat">
              <a:solidFill>
                <a:srgbClr val="5C5C5C"/>
              </a:solidFill>
              <a:custDash>
                <a:ds d="200000" sp="200000"/>
              </a:custDash>
              <a:miter lim="400000"/>
            </a:ln>
          </a:insideH>
          <a:insideV>
            <a:ln w="12700" cap="flat">
              <a:noFill/>
              <a:miter lim="400000"/>
            </a:ln>
          </a:insideV>
        </a:tcBdr>
        <a:fill>
          <a:noFill/>
        </a:fill>
      </a:tcStyle>
    </a:lastRow>
    <a:firstRow>
      <a:tcTxStyle b="off" i="off">
        <a:font>
          <a:latin typeface="DIN Alternate"/>
          <a:ea typeface="DIN Alternate"/>
          <a:cs typeface="DIN Alternate"/>
        </a:font>
        <a:srgbClr val="5C5C5C"/>
      </a:tcTxStyle>
      <a:tcStyle>
        <a:tcBdr>
          <a:left>
            <a:ln w="12700" cap="flat">
              <a:noFill/>
              <a:miter lim="400000"/>
            </a:ln>
          </a:left>
          <a:right>
            <a:ln w="12700" cap="flat">
              <a:noFill/>
              <a:miter lim="400000"/>
            </a:ln>
          </a:right>
          <a:top>
            <a:ln w="12700" cap="flat">
              <a:noFill/>
              <a:miter lim="400000"/>
            </a:ln>
          </a:top>
          <a:bottom>
            <a:ln w="12700" cap="flat">
              <a:solidFill>
                <a:srgbClr val="5C5C5C"/>
              </a:solidFill>
              <a:prstDash val="solid"/>
              <a:miter lim="400000"/>
            </a:ln>
          </a:bottom>
          <a:insideH>
            <a:ln w="12700" cap="flat">
              <a:solidFill>
                <a:srgbClr val="5C5C5C"/>
              </a:solidFill>
              <a:custDash>
                <a:ds d="200000" sp="200000"/>
              </a:custDash>
              <a:miter lim="400000"/>
            </a:ln>
          </a:insideH>
          <a:insideV>
            <a:ln w="12700" cap="flat">
              <a:noFill/>
              <a:miter lim="400000"/>
            </a:ln>
          </a:insideV>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Comments="1"/>
</file>

<file path=ppt/_rels/presentation.xml.rels><?xml version="1.0" encoding="UTF-8"?>
<Relationships xmlns="http://schemas.openxmlformats.org/package/2006/relationships"><Relationship Id="rId1" Type="http://schemas.openxmlformats.org/officeDocument/2006/relationships/presProps" Target="presProps.xml"/><Relationship Id="rId2" Type="http://schemas.openxmlformats.org/officeDocument/2006/relationships/viewProps" Target="viewProps.xml"/><Relationship Id="rId3" Type="http://schemas.openxmlformats.org/officeDocument/2006/relationships/commentAuthors" Target="commentAuthors.xml"/><Relationship Id="rId4" Type="http://schemas.openxmlformats.org/officeDocument/2006/relationships/tableStyles" Target="tableStyles.xml"/><Relationship Id="rId5" Type="http://schemas.openxmlformats.org/officeDocument/2006/relationships/slideMaster" Target="slideMasters/slideMaster1.xml"/><Relationship Id="rId6" Type="http://schemas.openxmlformats.org/officeDocument/2006/relationships/theme" Target="theme/theme1.xml"/><Relationship Id="rId7" Type="http://schemas.openxmlformats.org/officeDocument/2006/relationships/notesMaster" Target="notesMasters/notesMaster1.xml"/><Relationship Id="rId8" Type="http://schemas.openxmlformats.org/officeDocument/2006/relationships/slide" Target="slides/slide1.xml"/></Relationships>

</file>

<file path=ppt/media/image1.jpeg>
</file>

<file path=ppt/media/image1.png>
</file>

<file path=ppt/media/image2.png>
</file>

<file path=ppt/notesMasters/_rels/notesMaster1.xml.rels><?xml version="1.0" encoding="UTF-8"?>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cSld>
    <p:spTree>
      <p:nvGrpSpPr>
        <p:cNvPr id="1" name=""/>
        <p:cNvGrpSpPr/>
        <p:nvPr/>
      </p:nvGrpSpPr>
      <p:grpSpPr>
        <a:xfrm>
          <a:off x="0" y="0"/>
          <a:ext cx="0" cy="0"/>
          <a:chOff x="0" y="0"/>
          <a:chExt cx="0" cy="0"/>
        </a:xfrm>
      </p:grpSpPr>
      <p:sp>
        <p:nvSpPr>
          <p:cNvPr id="125" name="Shape 125"/>
          <p:cNvSpPr/>
          <p:nvPr>
            <p:ph type="sldImg"/>
          </p:nvPr>
        </p:nvSpPr>
        <p:spPr>
          <a:xfrm>
            <a:off x="1143000" y="685800"/>
            <a:ext cx="4572000" cy="3429000"/>
          </a:xfrm>
          <a:prstGeom prst="rect">
            <a:avLst/>
          </a:prstGeom>
        </p:spPr>
        <p:txBody>
          <a:bodyPr/>
          <a:lstStyle/>
          <a:p>
            <a:pPr/>
          </a:p>
        </p:txBody>
      </p:sp>
      <p:sp>
        <p:nvSpPr>
          <p:cNvPr id="126" name="Shape 126"/>
          <p:cNvSpPr/>
          <p:nvPr>
            <p:ph type="body" sz="quarter" idx="1"/>
          </p:nvPr>
        </p:nvSpPr>
        <p:spPr>
          <a:xfrm>
            <a:off x="914400" y="4343400"/>
            <a:ext cx="5029200" cy="4114800"/>
          </a:xfrm>
          <a:prstGeom prst="rect">
            <a:avLst/>
          </a:prstGeom>
        </p:spPr>
        <p:txBody>
          <a:bodyPr/>
          <a:lstStyle/>
          <a:p>
            <a:pPr/>
          </a:p>
        </p:txBody>
      </p:sp>
    </p:spTree>
  </p:cSld>
  <p:clrMap bg1="lt1" tx1="dk1" bg2="lt2" tx2="dk2" accent1="accent1" accent2="accent2" accent3="accent3" accent4="accent4" accent5="accent5" accent6="accent6" hlink="hlink" folHlink="folHlink"/>
  <p:notesStyle>
    <a:lvl1pPr defTabSz="457200" latinLnBrk="0">
      <a:lnSpc>
        <a:spcPct val="117999"/>
      </a:lnSpc>
      <a:defRPr sz="2200">
        <a:latin typeface="Helvetica Neue"/>
        <a:ea typeface="Helvetica Neue"/>
        <a:cs typeface="Helvetica Neue"/>
        <a:sym typeface="Helvetica Neue"/>
      </a:defRPr>
    </a:lvl1pPr>
    <a:lvl2pPr indent="228600" defTabSz="457200" latinLnBrk="0">
      <a:lnSpc>
        <a:spcPct val="117999"/>
      </a:lnSpc>
      <a:defRPr sz="2200">
        <a:latin typeface="Helvetica Neue"/>
        <a:ea typeface="Helvetica Neue"/>
        <a:cs typeface="Helvetica Neue"/>
        <a:sym typeface="Helvetica Neue"/>
      </a:defRPr>
    </a:lvl2pPr>
    <a:lvl3pPr indent="457200" defTabSz="457200" latinLnBrk="0">
      <a:lnSpc>
        <a:spcPct val="117999"/>
      </a:lnSpc>
      <a:defRPr sz="2200">
        <a:latin typeface="Helvetica Neue"/>
        <a:ea typeface="Helvetica Neue"/>
        <a:cs typeface="Helvetica Neue"/>
        <a:sym typeface="Helvetica Neue"/>
      </a:defRPr>
    </a:lvl3pPr>
    <a:lvl4pPr indent="685800" defTabSz="457200" latinLnBrk="0">
      <a:lnSpc>
        <a:spcPct val="117999"/>
      </a:lnSpc>
      <a:defRPr sz="2200">
        <a:latin typeface="Helvetica Neue"/>
        <a:ea typeface="Helvetica Neue"/>
        <a:cs typeface="Helvetica Neue"/>
        <a:sym typeface="Helvetica Neue"/>
      </a:defRPr>
    </a:lvl4pPr>
    <a:lvl5pPr indent="914400" defTabSz="457200" latinLnBrk="0">
      <a:lnSpc>
        <a:spcPct val="117999"/>
      </a:lnSpc>
      <a:defRPr sz="2200">
        <a:latin typeface="Helvetica Neue"/>
        <a:ea typeface="Helvetica Neue"/>
        <a:cs typeface="Helvetica Neue"/>
        <a:sym typeface="Helvetica Neue"/>
      </a:defRPr>
    </a:lvl5pPr>
    <a:lvl6pPr indent="1143000" defTabSz="457200" latinLnBrk="0">
      <a:lnSpc>
        <a:spcPct val="117999"/>
      </a:lnSpc>
      <a:defRPr sz="2200">
        <a:latin typeface="Helvetica Neue"/>
        <a:ea typeface="Helvetica Neue"/>
        <a:cs typeface="Helvetica Neue"/>
        <a:sym typeface="Helvetica Neue"/>
      </a:defRPr>
    </a:lvl6pPr>
    <a:lvl7pPr indent="1371600" defTabSz="457200" latinLnBrk="0">
      <a:lnSpc>
        <a:spcPct val="117999"/>
      </a:lnSpc>
      <a:defRPr sz="2200">
        <a:latin typeface="Helvetica Neue"/>
        <a:ea typeface="Helvetica Neue"/>
        <a:cs typeface="Helvetica Neue"/>
        <a:sym typeface="Helvetica Neue"/>
      </a:defRPr>
    </a:lvl7pPr>
    <a:lvl8pPr indent="1600200" defTabSz="457200" latinLnBrk="0">
      <a:lnSpc>
        <a:spcPct val="117999"/>
      </a:lnSpc>
      <a:defRPr sz="2200">
        <a:latin typeface="Helvetica Neue"/>
        <a:ea typeface="Helvetica Neue"/>
        <a:cs typeface="Helvetica Neue"/>
        <a:sym typeface="Helvetica Neue"/>
      </a:defRPr>
    </a:lvl8pPr>
    <a:lvl9pPr indent="1828800" defTabSz="457200" latinLnBrk="0">
      <a:lnSpc>
        <a:spcPct val="117999"/>
      </a:lnSpc>
      <a:defRPr sz="2200">
        <a:latin typeface="Helvetica Neue"/>
        <a:ea typeface="Helvetica Neue"/>
        <a:cs typeface="Helvetica Neue"/>
        <a:sym typeface="Helvetica Neue"/>
      </a:defRPr>
    </a:lvl9pPr>
  </p:notesStyle>
</p:notesMaster>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itle" showMasterSp="1" showMasterPhAnim="1">
  <p:cSld name="Title &amp; Subtitle">
    <p:spTree>
      <p:nvGrpSpPr>
        <p:cNvPr id="1" name=""/>
        <p:cNvGrpSpPr/>
        <p:nvPr/>
      </p:nvGrpSpPr>
      <p:grpSpPr>
        <a:xfrm>
          <a:off x="0" y="0"/>
          <a:ext cx="0" cy="0"/>
          <a:chOff x="0" y="0"/>
          <a:chExt cx="0" cy="0"/>
        </a:xfrm>
      </p:grpSpPr>
      <p:sp>
        <p:nvSpPr>
          <p:cNvPr id="11" name="Line"/>
          <p:cNvSpPr/>
          <p:nvPr>
            <p:ph type="body" sz="quarter" idx="13"/>
          </p:nvPr>
        </p:nvSpPr>
        <p:spPr>
          <a:xfrm>
            <a:off x="571500" y="5588000"/>
            <a:ext cx="11875780" cy="3"/>
          </a:xfrm>
          <a:prstGeom prst="line">
            <a:avLst/>
          </a:prstGeom>
          <a:ln w="38100" cap="rnd">
            <a:solidFill>
              <a:srgbClr val="747676"/>
            </a:solidFill>
            <a:custDash>
              <a:ds d="100000" sp="200000"/>
            </a:custDash>
            <a:round/>
          </a:ln>
        </p:spPr>
        <p:txBody>
          <a:bodyPr anchor="ctr">
            <a:noAutofit/>
          </a:bodyPr>
          <a:lstStyle/>
          <a:p>
            <a:pPr marL="0" indent="0" defTabSz="457200">
              <a:spcBef>
                <a:spcPts val="0"/>
              </a:spcBef>
              <a:buSzTx/>
              <a:buFontTx/>
              <a:buNone/>
              <a:defRPr sz="1200">
                <a:solidFill>
                  <a:srgbClr val="000000"/>
                </a:solidFill>
                <a:latin typeface="Helvetica"/>
                <a:ea typeface="Helvetica"/>
                <a:cs typeface="Helvetica"/>
                <a:sym typeface="Helvetica"/>
              </a:defRPr>
            </a:pPr>
          </a:p>
        </p:txBody>
      </p:sp>
      <p:sp>
        <p:nvSpPr>
          <p:cNvPr id="12" name="Title Text"/>
          <p:cNvSpPr txBox="1"/>
          <p:nvPr>
            <p:ph type="title"/>
          </p:nvPr>
        </p:nvSpPr>
        <p:spPr>
          <a:xfrm>
            <a:off x="571500" y="571500"/>
            <a:ext cx="11861800" cy="5181600"/>
          </a:xfrm>
          <a:prstGeom prst="rect">
            <a:avLst/>
          </a:prstGeom>
        </p:spPr>
        <p:txBody>
          <a:bodyPr anchor="b"/>
          <a:lstStyle>
            <a:lvl1pPr algn="ctr">
              <a:lnSpc>
                <a:spcPct val="80000"/>
              </a:lnSpc>
              <a:spcBef>
                <a:spcPts val="0"/>
              </a:spcBef>
              <a:defRPr sz="12100">
                <a:solidFill>
                  <a:srgbClr val="5C5C5C"/>
                </a:solidFill>
              </a:defRPr>
            </a:lvl1pPr>
          </a:lstStyle>
          <a:p>
            <a:pPr/>
            <a:r>
              <a:t>Title Text</a:t>
            </a:r>
          </a:p>
        </p:txBody>
      </p:sp>
      <p:sp>
        <p:nvSpPr>
          <p:cNvPr id="13" name="Body Level One…"/>
          <p:cNvSpPr txBox="1"/>
          <p:nvPr>
            <p:ph type="body" sz="half" idx="1"/>
          </p:nvPr>
        </p:nvSpPr>
        <p:spPr>
          <a:xfrm>
            <a:off x="571500" y="5676900"/>
            <a:ext cx="11861800" cy="3263900"/>
          </a:xfrm>
          <a:prstGeom prst="rect">
            <a:avLst/>
          </a:prstGeom>
        </p:spPr>
        <p:txBody>
          <a:bodyPr/>
          <a:lstStyle>
            <a:lvl1pPr marL="0" indent="0" algn="ctr">
              <a:lnSpc>
                <a:spcPct val="70000"/>
              </a:lnSpc>
              <a:spcBef>
                <a:spcPts val="0"/>
              </a:spcBef>
              <a:buSzTx/>
              <a:buFontTx/>
              <a:buNone/>
              <a:defRPr i="1" sz="4800">
                <a:solidFill>
                  <a:srgbClr val="747676"/>
                </a:solidFill>
              </a:defRPr>
            </a:lvl1pPr>
            <a:lvl2pPr marL="0" indent="228600" algn="ctr">
              <a:lnSpc>
                <a:spcPct val="70000"/>
              </a:lnSpc>
              <a:spcBef>
                <a:spcPts val="0"/>
              </a:spcBef>
              <a:buSzTx/>
              <a:buFontTx/>
              <a:buNone/>
              <a:defRPr i="1" sz="4800">
                <a:solidFill>
                  <a:srgbClr val="747676"/>
                </a:solidFill>
              </a:defRPr>
            </a:lvl2pPr>
            <a:lvl3pPr marL="0" indent="457200" algn="ctr">
              <a:lnSpc>
                <a:spcPct val="70000"/>
              </a:lnSpc>
              <a:spcBef>
                <a:spcPts val="0"/>
              </a:spcBef>
              <a:buSzTx/>
              <a:buFontTx/>
              <a:buNone/>
              <a:defRPr i="1" sz="4800">
                <a:solidFill>
                  <a:srgbClr val="747676"/>
                </a:solidFill>
              </a:defRPr>
            </a:lvl3pPr>
            <a:lvl4pPr marL="0" indent="685800" algn="ctr">
              <a:lnSpc>
                <a:spcPct val="70000"/>
              </a:lnSpc>
              <a:spcBef>
                <a:spcPts val="0"/>
              </a:spcBef>
              <a:buSzTx/>
              <a:buFontTx/>
              <a:buNone/>
              <a:defRPr i="1" sz="4800">
                <a:solidFill>
                  <a:srgbClr val="747676"/>
                </a:solidFill>
              </a:defRPr>
            </a:lvl4pPr>
            <a:lvl5pPr marL="0" indent="914400" algn="ctr">
              <a:lnSpc>
                <a:spcPct val="70000"/>
              </a:lnSpc>
              <a:spcBef>
                <a:spcPts val="0"/>
              </a:spcBef>
              <a:buSzTx/>
              <a:buFontTx/>
              <a:buNone/>
              <a:defRPr i="1" sz="4800">
                <a:solidFill>
                  <a:srgbClr val="747676"/>
                </a:solidFill>
              </a:defRPr>
            </a:lvl5pPr>
          </a:lstStyle>
          <a:p>
            <a:pPr/>
            <a:r>
              <a:t>Body Level One</a:t>
            </a:r>
          </a:p>
          <a:p>
            <a:pPr lvl="1"/>
            <a:r>
              <a:t>Body Level Two</a:t>
            </a:r>
          </a:p>
          <a:p>
            <a:pPr lvl="2"/>
            <a:r>
              <a:t>Body Level Three</a:t>
            </a:r>
          </a:p>
          <a:p>
            <a:pPr lvl="3"/>
            <a:r>
              <a:t>Body Level Four</a:t>
            </a:r>
          </a:p>
          <a:p>
            <a:pPr lvl="4"/>
            <a:r>
              <a:t>Body Level Five</a:t>
            </a:r>
          </a:p>
        </p:txBody>
      </p:sp>
      <p:sp>
        <p:nvSpPr>
          <p:cNvPr id="14" name="Slide Number"/>
          <p:cNvSpPr txBox="1"/>
          <p:nvPr>
            <p:ph type="sldNum" sz="quarter" idx="2"/>
          </p:nvPr>
        </p:nvSpPr>
        <p:spPr>
          <a:xfrm>
            <a:off x="12088552" y="9189156"/>
            <a:ext cx="309365" cy="342901"/>
          </a:xfrm>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0.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Quote">
    <p:spTree>
      <p:nvGrpSpPr>
        <p:cNvPr id="1" name=""/>
        <p:cNvGrpSpPr/>
        <p:nvPr/>
      </p:nvGrpSpPr>
      <p:grpSpPr>
        <a:xfrm>
          <a:off x="0" y="0"/>
          <a:ext cx="0" cy="0"/>
          <a:chOff x="0" y="0"/>
          <a:chExt cx="0" cy="0"/>
        </a:xfrm>
      </p:grpSpPr>
      <p:sp>
        <p:nvSpPr>
          <p:cNvPr id="101" name="“"/>
          <p:cNvSpPr txBox="1"/>
          <p:nvPr/>
        </p:nvSpPr>
        <p:spPr>
          <a:xfrm>
            <a:off x="508000" y="1771650"/>
            <a:ext cx="1697832" cy="3175000"/>
          </a:xfrm>
          <a:prstGeom prst="rect">
            <a:avLst/>
          </a:prstGeom>
          <a:ln w="12700">
            <a:miter lim="400000"/>
          </a:ln>
          <a:extLst>
            <a:ext uri="{C572A759-6A51-4108-AA02-DFA0A04FC94B}">
              <ma14:wrappingTextBoxFlag xmlns:ma14="http://schemas.microsoft.com/office/mac/drawingml/2011/main" val="1"/>
            </a:ext>
          </a:extLst>
        </p:spPr>
        <p:txBody>
          <a:bodyPr wrap="none" lIns="50800" tIns="50800" rIns="50800" bIns="50800" anchor="ctr">
            <a:spAutoFit/>
          </a:bodyPr>
          <a:lstStyle>
            <a:lvl1pPr>
              <a:lnSpc>
                <a:spcPct val="80000"/>
              </a:lnSpc>
              <a:spcBef>
                <a:spcPts val="0"/>
              </a:spcBef>
              <a:tabLst>
                <a:tab pos="355600" algn="l"/>
                <a:tab pos="711200" algn="l"/>
                <a:tab pos="1066800" algn="l"/>
                <a:tab pos="1422400" algn="l"/>
                <a:tab pos="1778000" algn="l"/>
                <a:tab pos="2133600" algn="l"/>
                <a:tab pos="2489200" algn="l"/>
                <a:tab pos="2844800" algn="l"/>
                <a:tab pos="3200400" algn="l"/>
                <a:tab pos="3556000" algn="l"/>
                <a:tab pos="3911600" algn="l"/>
                <a:tab pos="4267200" algn="l"/>
              </a:tabLst>
              <a:defRPr b="1" i="0" spc="0" sz="21000">
                <a:solidFill>
                  <a:srgbClr val="E4E4E4"/>
                </a:solidFill>
                <a:latin typeface="Baskerville"/>
                <a:ea typeface="Baskerville"/>
                <a:cs typeface="Baskerville"/>
                <a:sym typeface="Baskerville"/>
              </a:defRPr>
            </a:lvl1pPr>
          </a:lstStyle>
          <a:p>
            <a:pPr/>
            <a:r>
              <a:t>“</a:t>
            </a:r>
          </a:p>
        </p:txBody>
      </p:sp>
      <p:sp>
        <p:nvSpPr>
          <p:cNvPr id="102" name="Type a quote here."/>
          <p:cNvSpPr txBox="1"/>
          <p:nvPr>
            <p:ph type="body" sz="quarter" idx="13"/>
          </p:nvPr>
        </p:nvSpPr>
        <p:spPr>
          <a:xfrm>
            <a:off x="1943100" y="3870536"/>
            <a:ext cx="10490200" cy="939801"/>
          </a:xfrm>
          <a:prstGeom prst="rect">
            <a:avLst/>
          </a:prstGeom>
        </p:spPr>
        <p:txBody>
          <a:bodyPr>
            <a:spAutoFit/>
          </a:bodyPr>
          <a:lstStyle>
            <a:lvl1pPr marL="0" indent="0">
              <a:spcBef>
                <a:spcPts val="1600"/>
              </a:spcBef>
              <a:buSzTx/>
              <a:buFontTx/>
              <a:buNone/>
              <a:defRPr sz="4800">
                <a:solidFill>
                  <a:srgbClr val="747676"/>
                </a:solidFill>
              </a:defRPr>
            </a:lvl1pPr>
          </a:lstStyle>
          <a:p>
            <a:pPr/>
            <a:r>
              <a:t>Type a quote here.</a:t>
            </a:r>
          </a:p>
        </p:txBody>
      </p:sp>
      <p:sp>
        <p:nvSpPr>
          <p:cNvPr id="103" name="-Johnny Appleseed"/>
          <p:cNvSpPr txBox="1"/>
          <p:nvPr>
            <p:ph type="body" sz="quarter" idx="14"/>
          </p:nvPr>
        </p:nvSpPr>
        <p:spPr>
          <a:xfrm>
            <a:off x="1943100" y="7772400"/>
            <a:ext cx="10490200" cy="939800"/>
          </a:xfrm>
          <a:prstGeom prst="rect">
            <a:avLst/>
          </a:prstGeom>
        </p:spPr>
        <p:txBody>
          <a:bodyPr>
            <a:spAutoFit/>
          </a:bodyPr>
          <a:lstStyle>
            <a:lvl1pPr marL="0" indent="0" algn="r">
              <a:lnSpc>
                <a:spcPct val="70000"/>
              </a:lnSpc>
              <a:spcBef>
                <a:spcPts val="1600"/>
              </a:spcBef>
              <a:buSzTx/>
              <a:buFontTx/>
              <a:buNone/>
              <a:defRPr i="1" sz="4800">
                <a:solidFill>
                  <a:srgbClr val="6B6D6D"/>
                </a:solidFill>
              </a:defRPr>
            </a:lvl1pPr>
          </a:lstStyle>
          <a:p>
            <a:pPr/>
            <a:r>
              <a:t>-Johnny Appleseed</a:t>
            </a:r>
          </a:p>
        </p:txBody>
      </p:sp>
      <p:sp>
        <p:nvSpPr>
          <p:cNvPr id="104"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1.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Photo">
    <p:spTree>
      <p:nvGrpSpPr>
        <p:cNvPr id="1" name=""/>
        <p:cNvGrpSpPr/>
        <p:nvPr/>
      </p:nvGrpSpPr>
      <p:grpSpPr>
        <a:xfrm>
          <a:off x="0" y="0"/>
          <a:ext cx="0" cy="0"/>
          <a:chOff x="0" y="0"/>
          <a:chExt cx="0" cy="0"/>
        </a:xfrm>
      </p:grpSpPr>
      <p:sp>
        <p:nvSpPr>
          <p:cNvPr id="111" name="Image"/>
          <p:cNvSpPr/>
          <p:nvPr>
            <p:ph type="pic" idx="13"/>
          </p:nvPr>
        </p:nvSpPr>
        <p:spPr>
          <a:xfrm>
            <a:off x="0" y="0"/>
            <a:ext cx="13004800" cy="9753600"/>
          </a:xfrm>
          <a:prstGeom prst="rect">
            <a:avLst/>
          </a:prstGeom>
        </p:spPr>
        <p:txBody>
          <a:bodyPr lIns="91439" tIns="45719" rIns="91439" bIns="45719">
            <a:noAutofit/>
          </a:bodyPr>
          <a:lstStyle/>
          <a:p>
            <a:pPr/>
          </a:p>
        </p:txBody>
      </p:sp>
      <p:sp>
        <p:nvSpPr>
          <p:cNvPr id="112" name="Slide Number"/>
          <p:cNvSpPr txBox="1"/>
          <p:nvPr>
            <p:ph type="sldNum" sz="quarter" idx="2"/>
          </p:nvPr>
        </p:nvSpPr>
        <p:spPr>
          <a:prstGeom prst="rect">
            <a:avLst/>
          </a:prstGeom>
        </p:spPr>
        <p:txBody>
          <a:bodyPr/>
          <a:lstStyle>
            <a:lvl1pPr>
              <a:defRPr>
                <a:solidFill>
                  <a:srgbClr val="CBCBCB"/>
                </a:solidFill>
              </a:defRPr>
            </a:lvl1p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2.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Blank">
    <p:spTree>
      <p:nvGrpSpPr>
        <p:cNvPr id="1" name=""/>
        <p:cNvGrpSpPr/>
        <p:nvPr/>
      </p:nvGrpSpPr>
      <p:grpSpPr>
        <a:xfrm>
          <a:off x="0" y="0"/>
          <a:ext cx="0" cy="0"/>
          <a:chOff x="0" y="0"/>
          <a:chExt cx="0" cy="0"/>
        </a:xfrm>
      </p:grpSpPr>
      <p:sp>
        <p:nvSpPr>
          <p:cNvPr id="119"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2.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Photo - Horizontal">
    <p:spTree>
      <p:nvGrpSpPr>
        <p:cNvPr id="1" name=""/>
        <p:cNvGrpSpPr/>
        <p:nvPr/>
      </p:nvGrpSpPr>
      <p:grpSpPr>
        <a:xfrm>
          <a:off x="0" y="0"/>
          <a:ext cx="0" cy="0"/>
          <a:chOff x="0" y="0"/>
          <a:chExt cx="0" cy="0"/>
        </a:xfrm>
      </p:grpSpPr>
      <p:sp>
        <p:nvSpPr>
          <p:cNvPr id="21" name="Image"/>
          <p:cNvSpPr/>
          <p:nvPr>
            <p:ph type="pic" idx="13"/>
          </p:nvPr>
        </p:nvSpPr>
        <p:spPr>
          <a:xfrm>
            <a:off x="0" y="0"/>
            <a:ext cx="13004800" cy="9753600"/>
          </a:xfrm>
          <a:prstGeom prst="rect">
            <a:avLst/>
          </a:prstGeom>
        </p:spPr>
        <p:txBody>
          <a:bodyPr lIns="91439" tIns="45719" rIns="91439" bIns="45719">
            <a:noAutofit/>
          </a:bodyPr>
          <a:lstStyle/>
          <a:p>
            <a:pPr/>
          </a:p>
        </p:txBody>
      </p:sp>
      <p:sp>
        <p:nvSpPr>
          <p:cNvPr id="22" name="Rectangle"/>
          <p:cNvSpPr/>
          <p:nvPr>
            <p:ph type="body" sz="half" idx="14"/>
          </p:nvPr>
        </p:nvSpPr>
        <p:spPr>
          <a:xfrm>
            <a:off x="0" y="5422900"/>
            <a:ext cx="13004800" cy="3606800"/>
          </a:xfrm>
          <a:prstGeom prst="rect">
            <a:avLst/>
          </a:prstGeom>
          <a:solidFill>
            <a:srgbClr val="FFFFFF"/>
          </a:solidFill>
        </p:spPr>
        <p:txBody>
          <a:bodyPr anchor="ctr">
            <a:noAutofit/>
          </a:bodyPr>
          <a:lstStyle/>
          <a:p>
            <a:pPr marL="0" indent="0" algn="ctr">
              <a:spcBef>
                <a:spcPts val="0"/>
              </a:spcBef>
              <a:buSzTx/>
              <a:buFontTx/>
              <a:buNone/>
              <a:defRPr sz="2400">
                <a:latin typeface="DIN Alternate"/>
                <a:ea typeface="DIN Alternate"/>
                <a:cs typeface="DIN Alternate"/>
                <a:sym typeface="DIN Alternate"/>
              </a:defRPr>
            </a:pPr>
          </a:p>
        </p:txBody>
      </p:sp>
      <p:sp>
        <p:nvSpPr>
          <p:cNvPr id="23" name="Line"/>
          <p:cNvSpPr/>
          <p:nvPr>
            <p:ph type="body" sz="quarter" idx="15"/>
          </p:nvPr>
        </p:nvSpPr>
        <p:spPr>
          <a:xfrm flipV="1">
            <a:off x="571500" y="7619996"/>
            <a:ext cx="11874500" cy="4"/>
          </a:xfrm>
          <a:prstGeom prst="line">
            <a:avLst/>
          </a:prstGeom>
          <a:ln w="38100" cap="rnd">
            <a:solidFill>
              <a:srgbClr val="747676"/>
            </a:solidFill>
            <a:custDash>
              <a:ds d="100000" sp="200000"/>
            </a:custDash>
            <a:round/>
          </a:ln>
        </p:spPr>
        <p:txBody>
          <a:bodyPr anchor="ctr">
            <a:noAutofit/>
          </a:bodyPr>
          <a:lstStyle/>
          <a:p>
            <a:pPr marL="0" indent="0" defTabSz="457200">
              <a:spcBef>
                <a:spcPts val="0"/>
              </a:spcBef>
              <a:buSzTx/>
              <a:buFontTx/>
              <a:buNone/>
              <a:defRPr sz="1200">
                <a:solidFill>
                  <a:srgbClr val="000000"/>
                </a:solidFill>
                <a:latin typeface="Helvetica"/>
                <a:ea typeface="Helvetica"/>
                <a:cs typeface="Helvetica"/>
                <a:sym typeface="Helvetica"/>
              </a:defRPr>
            </a:pPr>
          </a:p>
        </p:txBody>
      </p:sp>
      <p:sp>
        <p:nvSpPr>
          <p:cNvPr id="24" name="Title Text"/>
          <p:cNvSpPr txBox="1"/>
          <p:nvPr>
            <p:ph type="title"/>
          </p:nvPr>
        </p:nvSpPr>
        <p:spPr>
          <a:xfrm>
            <a:off x="571500" y="5562600"/>
            <a:ext cx="11861800" cy="2209800"/>
          </a:xfrm>
          <a:prstGeom prst="rect">
            <a:avLst/>
          </a:prstGeom>
        </p:spPr>
        <p:txBody>
          <a:bodyPr anchor="b"/>
          <a:lstStyle>
            <a:lvl1pPr algn="r">
              <a:lnSpc>
                <a:spcPct val="80000"/>
              </a:lnSpc>
              <a:spcBef>
                <a:spcPts val="0"/>
              </a:spcBef>
              <a:defRPr sz="12100">
                <a:solidFill>
                  <a:srgbClr val="5C5C5C"/>
                </a:solidFill>
              </a:defRPr>
            </a:lvl1pPr>
          </a:lstStyle>
          <a:p>
            <a:pPr/>
            <a:r>
              <a:t>Title Text</a:t>
            </a:r>
          </a:p>
        </p:txBody>
      </p:sp>
      <p:sp>
        <p:nvSpPr>
          <p:cNvPr id="25" name="Body Level One…"/>
          <p:cNvSpPr txBox="1"/>
          <p:nvPr>
            <p:ph type="body" sz="quarter" idx="1"/>
          </p:nvPr>
        </p:nvSpPr>
        <p:spPr>
          <a:xfrm>
            <a:off x="571500" y="7670800"/>
            <a:ext cx="11861800" cy="1231900"/>
          </a:xfrm>
          <a:prstGeom prst="rect">
            <a:avLst/>
          </a:prstGeom>
        </p:spPr>
        <p:txBody>
          <a:bodyPr/>
          <a:lstStyle>
            <a:lvl1pPr marL="0" indent="0" algn="r">
              <a:lnSpc>
                <a:spcPct val="70000"/>
              </a:lnSpc>
              <a:spcBef>
                <a:spcPts val="600"/>
              </a:spcBef>
              <a:buSzTx/>
              <a:buFontTx/>
              <a:buNone/>
              <a:defRPr i="1" sz="4800">
                <a:solidFill>
                  <a:srgbClr val="747676"/>
                </a:solidFill>
              </a:defRPr>
            </a:lvl1pPr>
            <a:lvl2pPr marL="0" indent="228600" algn="r">
              <a:lnSpc>
                <a:spcPct val="70000"/>
              </a:lnSpc>
              <a:spcBef>
                <a:spcPts val="600"/>
              </a:spcBef>
              <a:buSzTx/>
              <a:buFontTx/>
              <a:buNone/>
              <a:defRPr i="1" sz="4800">
                <a:solidFill>
                  <a:srgbClr val="747676"/>
                </a:solidFill>
              </a:defRPr>
            </a:lvl2pPr>
            <a:lvl3pPr marL="0" indent="457200" algn="r">
              <a:lnSpc>
                <a:spcPct val="70000"/>
              </a:lnSpc>
              <a:spcBef>
                <a:spcPts val="600"/>
              </a:spcBef>
              <a:buSzTx/>
              <a:buFontTx/>
              <a:buNone/>
              <a:defRPr i="1" sz="4800">
                <a:solidFill>
                  <a:srgbClr val="747676"/>
                </a:solidFill>
              </a:defRPr>
            </a:lvl3pPr>
            <a:lvl4pPr marL="0" indent="685800" algn="r">
              <a:lnSpc>
                <a:spcPct val="70000"/>
              </a:lnSpc>
              <a:spcBef>
                <a:spcPts val="600"/>
              </a:spcBef>
              <a:buSzTx/>
              <a:buFontTx/>
              <a:buNone/>
              <a:defRPr i="1" sz="4800">
                <a:solidFill>
                  <a:srgbClr val="747676"/>
                </a:solidFill>
              </a:defRPr>
            </a:lvl4pPr>
            <a:lvl5pPr marL="0" indent="914400" algn="r">
              <a:lnSpc>
                <a:spcPct val="70000"/>
              </a:lnSpc>
              <a:spcBef>
                <a:spcPts val="600"/>
              </a:spcBef>
              <a:buSzTx/>
              <a:buFontTx/>
              <a:buNone/>
              <a:defRPr i="1" sz="4800">
                <a:solidFill>
                  <a:srgbClr val="747676"/>
                </a:solidFill>
              </a:defRPr>
            </a:lvl5pPr>
          </a:lstStyle>
          <a:p>
            <a:pPr/>
            <a:r>
              <a:t>Body Level One</a:t>
            </a:r>
          </a:p>
          <a:p>
            <a:pPr lvl="1"/>
            <a:r>
              <a:t>Body Level Two</a:t>
            </a:r>
          </a:p>
          <a:p>
            <a:pPr lvl="2"/>
            <a:r>
              <a:t>Body Level Three</a:t>
            </a:r>
          </a:p>
          <a:p>
            <a:pPr lvl="3"/>
            <a:r>
              <a:t>Body Level Four</a:t>
            </a:r>
          </a:p>
          <a:p>
            <a:pPr lvl="4"/>
            <a:r>
              <a:t>Body Level Five</a:t>
            </a:r>
          </a:p>
        </p:txBody>
      </p:sp>
      <p:sp>
        <p:nvSpPr>
          <p:cNvPr id="26" name="Slide Number"/>
          <p:cNvSpPr txBox="1"/>
          <p:nvPr>
            <p:ph type="sldNum" sz="quarter" idx="2"/>
          </p:nvPr>
        </p:nvSpPr>
        <p:spPr>
          <a:xfrm>
            <a:off x="12092513" y="9194800"/>
            <a:ext cx="309365" cy="342900"/>
          </a:xfrm>
          <a:prstGeom prst="rect">
            <a:avLst/>
          </a:prstGeom>
        </p:spPr>
        <p:txBody>
          <a:bodyPr/>
          <a:lstStyle>
            <a:lvl1pPr>
              <a:defRPr>
                <a:solidFill>
                  <a:srgbClr val="CBCBCB"/>
                </a:solidFill>
              </a:defRPr>
            </a:lvl1pPr>
          </a:lstStyle>
          <a:p>
            <a:pPr/>
            <a:fld id="{86CB4B4D-7CA3-9044-876B-883B54F8677D}" type="slidenum"/>
          </a:p>
        </p:txBody>
      </p:sp>
    </p:spTree>
  </p:cSld>
  <p:clrMapOvr>
    <a:masterClrMapping/>
  </p:clrMapOvr>
  <p:transition xmlns:p14="http://schemas.microsoft.com/office/powerpoint/2010/main" spd="med" advClick="1"/>
</p:sldLayout>
</file>

<file path=ppt/slideLayouts/slideLayout3.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 Center">
    <p:spTree>
      <p:nvGrpSpPr>
        <p:cNvPr id="1" name=""/>
        <p:cNvGrpSpPr/>
        <p:nvPr/>
      </p:nvGrpSpPr>
      <p:grpSpPr>
        <a:xfrm>
          <a:off x="0" y="0"/>
          <a:ext cx="0" cy="0"/>
          <a:chOff x="0" y="0"/>
          <a:chExt cx="0" cy="0"/>
        </a:xfrm>
      </p:grpSpPr>
      <p:sp>
        <p:nvSpPr>
          <p:cNvPr id="33" name="Title Text"/>
          <p:cNvSpPr txBox="1"/>
          <p:nvPr>
            <p:ph type="title"/>
          </p:nvPr>
        </p:nvSpPr>
        <p:spPr>
          <a:xfrm>
            <a:off x="571500" y="571500"/>
            <a:ext cx="11861800" cy="5181600"/>
          </a:xfrm>
          <a:prstGeom prst="rect">
            <a:avLst/>
          </a:prstGeom>
        </p:spPr>
        <p:txBody>
          <a:bodyPr anchor="b"/>
          <a:lstStyle>
            <a:lvl1pPr algn="ctr">
              <a:lnSpc>
                <a:spcPct val="80000"/>
              </a:lnSpc>
              <a:spcBef>
                <a:spcPts val="0"/>
              </a:spcBef>
              <a:defRPr sz="12100">
                <a:solidFill>
                  <a:srgbClr val="5C5C5C"/>
                </a:solidFill>
              </a:defRPr>
            </a:lvl1pPr>
          </a:lstStyle>
          <a:p>
            <a:pPr/>
            <a:r>
              <a:t>Title Text</a:t>
            </a:r>
          </a:p>
        </p:txBody>
      </p:sp>
      <p:sp>
        <p:nvSpPr>
          <p:cNvPr id="34" name="Slide Number"/>
          <p:cNvSpPr txBox="1"/>
          <p:nvPr>
            <p:ph type="sldNum" sz="quarter" idx="2"/>
          </p:nvPr>
        </p:nvSpPr>
        <p:spPr>
          <a:xfrm>
            <a:off x="12083465" y="9189156"/>
            <a:ext cx="309365" cy="342901"/>
          </a:xfrm>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4.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Photo - Vertical">
    <p:spTree>
      <p:nvGrpSpPr>
        <p:cNvPr id="1" name=""/>
        <p:cNvGrpSpPr/>
        <p:nvPr/>
      </p:nvGrpSpPr>
      <p:grpSpPr>
        <a:xfrm>
          <a:off x="0" y="0"/>
          <a:ext cx="0" cy="0"/>
          <a:chOff x="0" y="0"/>
          <a:chExt cx="0" cy="0"/>
        </a:xfrm>
      </p:grpSpPr>
      <p:sp>
        <p:nvSpPr>
          <p:cNvPr id="41" name="Image"/>
          <p:cNvSpPr/>
          <p:nvPr>
            <p:ph type="pic" idx="13"/>
          </p:nvPr>
        </p:nvSpPr>
        <p:spPr>
          <a:xfrm>
            <a:off x="7531100" y="0"/>
            <a:ext cx="5473700" cy="9753600"/>
          </a:xfrm>
          <a:prstGeom prst="rect">
            <a:avLst/>
          </a:prstGeom>
        </p:spPr>
        <p:txBody>
          <a:bodyPr lIns="91439" tIns="45719" rIns="91439" bIns="45719">
            <a:noAutofit/>
          </a:bodyPr>
          <a:lstStyle/>
          <a:p>
            <a:pPr/>
          </a:p>
        </p:txBody>
      </p:sp>
      <p:sp>
        <p:nvSpPr>
          <p:cNvPr id="42" name="Line"/>
          <p:cNvSpPr/>
          <p:nvPr>
            <p:ph type="body" sz="quarter" idx="14"/>
          </p:nvPr>
        </p:nvSpPr>
        <p:spPr>
          <a:xfrm flipV="1">
            <a:off x="571500" y="7619998"/>
            <a:ext cx="6451600" cy="3"/>
          </a:xfrm>
          <a:prstGeom prst="line">
            <a:avLst/>
          </a:prstGeom>
          <a:ln w="38100" cap="rnd">
            <a:solidFill>
              <a:srgbClr val="747676"/>
            </a:solidFill>
            <a:custDash>
              <a:ds d="100000" sp="200000"/>
            </a:custDash>
            <a:round/>
          </a:ln>
        </p:spPr>
        <p:txBody>
          <a:bodyPr anchor="ctr">
            <a:noAutofit/>
          </a:bodyPr>
          <a:lstStyle/>
          <a:p>
            <a:pPr marL="0" indent="0" defTabSz="457200">
              <a:spcBef>
                <a:spcPts val="0"/>
              </a:spcBef>
              <a:buSzTx/>
              <a:buFontTx/>
              <a:buNone/>
              <a:defRPr sz="1200">
                <a:solidFill>
                  <a:srgbClr val="000000"/>
                </a:solidFill>
                <a:latin typeface="Helvetica"/>
                <a:ea typeface="Helvetica"/>
                <a:cs typeface="Helvetica"/>
                <a:sym typeface="Helvetica"/>
              </a:defRPr>
            </a:pPr>
          </a:p>
        </p:txBody>
      </p:sp>
      <p:sp>
        <p:nvSpPr>
          <p:cNvPr id="43" name="Title Text"/>
          <p:cNvSpPr txBox="1"/>
          <p:nvPr>
            <p:ph type="title"/>
          </p:nvPr>
        </p:nvSpPr>
        <p:spPr>
          <a:xfrm>
            <a:off x="571500" y="571500"/>
            <a:ext cx="6451600" cy="7213600"/>
          </a:xfrm>
          <a:prstGeom prst="rect">
            <a:avLst/>
          </a:prstGeom>
        </p:spPr>
        <p:txBody>
          <a:bodyPr anchor="b"/>
          <a:lstStyle>
            <a:lvl1pPr algn="r">
              <a:lnSpc>
                <a:spcPct val="80000"/>
              </a:lnSpc>
              <a:spcBef>
                <a:spcPts val="0"/>
              </a:spcBef>
              <a:defRPr sz="12100">
                <a:solidFill>
                  <a:srgbClr val="5C5C5C"/>
                </a:solidFill>
              </a:defRPr>
            </a:lvl1pPr>
          </a:lstStyle>
          <a:p>
            <a:pPr/>
            <a:r>
              <a:t>Title Text</a:t>
            </a:r>
          </a:p>
        </p:txBody>
      </p:sp>
      <p:sp>
        <p:nvSpPr>
          <p:cNvPr id="44" name="Body Level One…"/>
          <p:cNvSpPr txBox="1"/>
          <p:nvPr>
            <p:ph type="body" sz="quarter" idx="1"/>
          </p:nvPr>
        </p:nvSpPr>
        <p:spPr>
          <a:xfrm>
            <a:off x="571500" y="7670800"/>
            <a:ext cx="6451600" cy="1358900"/>
          </a:xfrm>
          <a:prstGeom prst="rect">
            <a:avLst/>
          </a:prstGeom>
        </p:spPr>
        <p:txBody>
          <a:bodyPr/>
          <a:lstStyle>
            <a:lvl1pPr marL="0" indent="0" algn="r">
              <a:lnSpc>
                <a:spcPct val="70000"/>
              </a:lnSpc>
              <a:spcBef>
                <a:spcPts val="600"/>
              </a:spcBef>
              <a:buSzTx/>
              <a:buFontTx/>
              <a:buNone/>
              <a:defRPr i="1" sz="4800">
                <a:solidFill>
                  <a:srgbClr val="747676"/>
                </a:solidFill>
              </a:defRPr>
            </a:lvl1pPr>
            <a:lvl2pPr marL="0" indent="228600" algn="r">
              <a:lnSpc>
                <a:spcPct val="70000"/>
              </a:lnSpc>
              <a:spcBef>
                <a:spcPts val="600"/>
              </a:spcBef>
              <a:buSzTx/>
              <a:buFontTx/>
              <a:buNone/>
              <a:defRPr i="1" sz="4800">
                <a:solidFill>
                  <a:srgbClr val="747676"/>
                </a:solidFill>
              </a:defRPr>
            </a:lvl2pPr>
            <a:lvl3pPr marL="0" indent="457200" algn="r">
              <a:lnSpc>
                <a:spcPct val="70000"/>
              </a:lnSpc>
              <a:spcBef>
                <a:spcPts val="600"/>
              </a:spcBef>
              <a:buSzTx/>
              <a:buFontTx/>
              <a:buNone/>
              <a:defRPr i="1" sz="4800">
                <a:solidFill>
                  <a:srgbClr val="747676"/>
                </a:solidFill>
              </a:defRPr>
            </a:lvl3pPr>
            <a:lvl4pPr marL="0" indent="685800" algn="r">
              <a:lnSpc>
                <a:spcPct val="70000"/>
              </a:lnSpc>
              <a:spcBef>
                <a:spcPts val="600"/>
              </a:spcBef>
              <a:buSzTx/>
              <a:buFontTx/>
              <a:buNone/>
              <a:defRPr i="1" sz="4800">
                <a:solidFill>
                  <a:srgbClr val="747676"/>
                </a:solidFill>
              </a:defRPr>
            </a:lvl4pPr>
            <a:lvl5pPr marL="0" indent="914400" algn="r">
              <a:lnSpc>
                <a:spcPct val="70000"/>
              </a:lnSpc>
              <a:spcBef>
                <a:spcPts val="600"/>
              </a:spcBef>
              <a:buSzTx/>
              <a:buFontTx/>
              <a:buNone/>
              <a:defRPr i="1" sz="4800">
                <a:solidFill>
                  <a:srgbClr val="747676"/>
                </a:solidFill>
              </a:defRPr>
            </a:lvl5pPr>
          </a:lstStyle>
          <a:p>
            <a:pPr/>
            <a:r>
              <a:t>Body Level One</a:t>
            </a:r>
          </a:p>
          <a:p>
            <a:pPr lvl="1"/>
            <a:r>
              <a:t>Body Level Two</a:t>
            </a:r>
          </a:p>
          <a:p>
            <a:pPr lvl="2"/>
            <a:r>
              <a:t>Body Level Three</a:t>
            </a:r>
          </a:p>
          <a:p>
            <a:pPr lvl="3"/>
            <a:r>
              <a:t>Body Level Four</a:t>
            </a:r>
          </a:p>
          <a:p>
            <a:pPr lvl="4"/>
            <a:r>
              <a:t>Body Level Five</a:t>
            </a:r>
          </a:p>
        </p:txBody>
      </p:sp>
      <p:sp>
        <p:nvSpPr>
          <p:cNvPr id="45" name="Slide Number"/>
          <p:cNvSpPr txBox="1"/>
          <p:nvPr>
            <p:ph type="sldNum" sz="quarter" idx="2"/>
          </p:nvPr>
        </p:nvSpPr>
        <p:spPr>
          <a:xfrm>
            <a:off x="12092513" y="9194800"/>
            <a:ext cx="309365" cy="342900"/>
          </a:xfrm>
          <a:prstGeom prst="rect">
            <a:avLst/>
          </a:prstGeom>
        </p:spPr>
        <p:txBody>
          <a:bodyPr/>
          <a:lstStyle>
            <a:lvl1pPr>
              <a:defRPr>
                <a:solidFill>
                  <a:srgbClr val="CBCBCB"/>
                </a:solidFill>
              </a:defRPr>
            </a:lvl1pPr>
          </a:lstStyle>
          <a:p>
            <a:pPr/>
            <a:fld id="{86CB4B4D-7CA3-9044-876B-883B54F8677D}" type="slidenum"/>
          </a:p>
        </p:txBody>
      </p:sp>
    </p:spTree>
  </p:cSld>
  <p:clrMapOvr>
    <a:masterClrMapping/>
  </p:clrMapOvr>
  <p:transition xmlns:p14="http://schemas.microsoft.com/office/powerpoint/2010/main" spd="med" advClick="1"/>
</p:sldLayout>
</file>

<file path=ppt/slideLayouts/slideLayout5.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 Top">
    <p:spTree>
      <p:nvGrpSpPr>
        <p:cNvPr id="1" name=""/>
        <p:cNvGrpSpPr/>
        <p:nvPr/>
      </p:nvGrpSpPr>
      <p:grpSpPr>
        <a:xfrm>
          <a:off x="0" y="0"/>
          <a:ext cx="0" cy="0"/>
          <a:chOff x="0" y="0"/>
          <a:chExt cx="0" cy="0"/>
        </a:xfrm>
      </p:grpSpPr>
      <p:sp>
        <p:nvSpPr>
          <p:cNvPr id="52" name="Line"/>
          <p:cNvSpPr/>
          <p:nvPr>
            <p:ph type="body" sz="quarter" idx="13"/>
          </p:nvPr>
        </p:nvSpPr>
        <p:spPr>
          <a:xfrm>
            <a:off x="571500" y="1574800"/>
            <a:ext cx="11861800" cy="0"/>
          </a:xfrm>
          <a:prstGeom prst="line">
            <a:avLst/>
          </a:prstGeom>
          <a:ln w="38100" cap="rnd">
            <a:solidFill>
              <a:srgbClr val="747676"/>
            </a:solidFill>
            <a:custDash>
              <a:ds d="100000" sp="200000"/>
            </a:custDash>
            <a:round/>
          </a:ln>
        </p:spPr>
        <p:txBody>
          <a:bodyPr anchor="ctr">
            <a:noAutofit/>
          </a:bodyPr>
          <a:lstStyle/>
          <a:p>
            <a:pPr marL="0" indent="0" defTabSz="457200">
              <a:spcBef>
                <a:spcPts val="0"/>
              </a:spcBef>
              <a:buSzTx/>
              <a:buFontTx/>
              <a:buNone/>
              <a:defRPr sz="1200">
                <a:solidFill>
                  <a:srgbClr val="000000"/>
                </a:solidFill>
                <a:latin typeface="Helvetica"/>
                <a:ea typeface="Helvetica"/>
                <a:cs typeface="Helvetica"/>
                <a:sym typeface="Helvetica"/>
              </a:defRPr>
            </a:pPr>
          </a:p>
        </p:txBody>
      </p:sp>
      <p:sp>
        <p:nvSpPr>
          <p:cNvPr id="53" name="Title Text"/>
          <p:cNvSpPr txBox="1"/>
          <p:nvPr>
            <p:ph type="title"/>
          </p:nvPr>
        </p:nvSpPr>
        <p:spPr>
          <a:prstGeom prst="rect">
            <a:avLst/>
          </a:prstGeom>
        </p:spPr>
        <p:txBody>
          <a:bodyPr/>
          <a:lstStyle/>
          <a:p>
            <a:pPr/>
            <a:r>
              <a:t>Title Text</a:t>
            </a:r>
          </a:p>
        </p:txBody>
      </p:sp>
      <p:sp>
        <p:nvSpPr>
          <p:cNvPr id="54"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6.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amp; Bullets">
    <p:spTree>
      <p:nvGrpSpPr>
        <p:cNvPr id="1" name=""/>
        <p:cNvGrpSpPr/>
        <p:nvPr/>
      </p:nvGrpSpPr>
      <p:grpSpPr>
        <a:xfrm>
          <a:off x="0" y="0"/>
          <a:ext cx="0" cy="0"/>
          <a:chOff x="0" y="0"/>
          <a:chExt cx="0" cy="0"/>
        </a:xfrm>
      </p:grpSpPr>
      <p:sp>
        <p:nvSpPr>
          <p:cNvPr id="61" name="Line"/>
          <p:cNvSpPr/>
          <p:nvPr>
            <p:ph type="body" sz="quarter" idx="13"/>
          </p:nvPr>
        </p:nvSpPr>
        <p:spPr>
          <a:xfrm>
            <a:off x="571500" y="1574800"/>
            <a:ext cx="11861800" cy="0"/>
          </a:xfrm>
          <a:prstGeom prst="line">
            <a:avLst/>
          </a:prstGeom>
          <a:ln w="38100" cap="rnd">
            <a:solidFill>
              <a:srgbClr val="747676"/>
            </a:solidFill>
            <a:custDash>
              <a:ds d="100000" sp="200000"/>
            </a:custDash>
            <a:round/>
          </a:ln>
        </p:spPr>
        <p:txBody>
          <a:bodyPr anchor="ctr">
            <a:noAutofit/>
          </a:bodyPr>
          <a:lstStyle/>
          <a:p>
            <a:pPr marL="0" indent="0" defTabSz="457200">
              <a:spcBef>
                <a:spcPts val="0"/>
              </a:spcBef>
              <a:buSzTx/>
              <a:buFontTx/>
              <a:buNone/>
              <a:defRPr sz="1200">
                <a:solidFill>
                  <a:srgbClr val="000000"/>
                </a:solidFill>
                <a:latin typeface="Helvetica"/>
                <a:ea typeface="Helvetica"/>
                <a:cs typeface="Helvetica"/>
                <a:sym typeface="Helvetica"/>
              </a:defRPr>
            </a:pPr>
          </a:p>
        </p:txBody>
      </p:sp>
      <p:sp>
        <p:nvSpPr>
          <p:cNvPr id="62" name="Title Text"/>
          <p:cNvSpPr txBox="1"/>
          <p:nvPr>
            <p:ph type="title"/>
          </p:nvPr>
        </p:nvSpPr>
        <p:spPr>
          <a:prstGeom prst="rect">
            <a:avLst/>
          </a:prstGeom>
        </p:spPr>
        <p:txBody>
          <a:bodyPr/>
          <a:lstStyle/>
          <a:p>
            <a:pPr/>
            <a:r>
              <a:t>Title Text</a:t>
            </a:r>
          </a:p>
        </p:txBody>
      </p:sp>
      <p:sp>
        <p:nvSpPr>
          <p:cNvPr id="63" name="Body Level One…"/>
          <p:cNvSpPr txBox="1"/>
          <p:nvPr>
            <p:ph type="body" idx="1"/>
          </p:nvPr>
        </p:nvSpPr>
        <p:spPr>
          <a:prstGeom prst="rect">
            <a:avLst/>
          </a:prstGeom>
        </p:spPr>
        <p:txBody>
          <a:bodyPr/>
          <a:lstStyle/>
          <a:p>
            <a:pPr/>
            <a:r>
              <a:t>Body Level One</a:t>
            </a:r>
          </a:p>
          <a:p>
            <a:pPr lvl="1"/>
            <a:r>
              <a:t>Body Level Two</a:t>
            </a:r>
          </a:p>
          <a:p>
            <a:pPr lvl="2"/>
            <a:r>
              <a:t>Body Level Three</a:t>
            </a:r>
          </a:p>
          <a:p>
            <a:pPr lvl="3"/>
            <a:r>
              <a:t>Body Level Four</a:t>
            </a:r>
          </a:p>
          <a:p>
            <a:pPr lvl="4"/>
            <a:r>
              <a:t>Body Level Five</a:t>
            </a:r>
          </a:p>
        </p:txBody>
      </p:sp>
      <p:sp>
        <p:nvSpPr>
          <p:cNvPr id="64"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7.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Bullets &amp; Photo">
    <p:spTree>
      <p:nvGrpSpPr>
        <p:cNvPr id="1" name=""/>
        <p:cNvGrpSpPr/>
        <p:nvPr/>
      </p:nvGrpSpPr>
      <p:grpSpPr>
        <a:xfrm>
          <a:off x="0" y="0"/>
          <a:ext cx="0" cy="0"/>
          <a:chOff x="0" y="0"/>
          <a:chExt cx="0" cy="0"/>
        </a:xfrm>
      </p:grpSpPr>
      <p:sp>
        <p:nvSpPr>
          <p:cNvPr id="71" name="Image"/>
          <p:cNvSpPr/>
          <p:nvPr>
            <p:ph type="pic" idx="13"/>
          </p:nvPr>
        </p:nvSpPr>
        <p:spPr>
          <a:xfrm>
            <a:off x="0" y="0"/>
            <a:ext cx="6438900" cy="9753600"/>
          </a:xfrm>
          <a:prstGeom prst="rect">
            <a:avLst/>
          </a:prstGeom>
        </p:spPr>
        <p:txBody>
          <a:bodyPr lIns="91439" tIns="45719" rIns="91439" bIns="45719">
            <a:noAutofit/>
          </a:bodyPr>
          <a:lstStyle/>
          <a:p>
            <a:pPr/>
          </a:p>
        </p:txBody>
      </p:sp>
      <p:sp>
        <p:nvSpPr>
          <p:cNvPr id="72" name="Line"/>
          <p:cNvSpPr/>
          <p:nvPr>
            <p:ph type="body" sz="quarter" idx="14"/>
          </p:nvPr>
        </p:nvSpPr>
        <p:spPr>
          <a:xfrm>
            <a:off x="7023100" y="1574800"/>
            <a:ext cx="5397500" cy="0"/>
          </a:xfrm>
          <a:prstGeom prst="line">
            <a:avLst/>
          </a:prstGeom>
          <a:ln w="38100" cap="rnd">
            <a:solidFill>
              <a:srgbClr val="747676"/>
            </a:solidFill>
            <a:custDash>
              <a:ds d="100000" sp="200000"/>
            </a:custDash>
            <a:round/>
          </a:ln>
        </p:spPr>
        <p:txBody>
          <a:bodyPr anchor="ctr">
            <a:noAutofit/>
          </a:bodyPr>
          <a:lstStyle/>
          <a:p>
            <a:pPr marL="0" indent="0" defTabSz="457200">
              <a:spcBef>
                <a:spcPts val="0"/>
              </a:spcBef>
              <a:buSzTx/>
              <a:buFontTx/>
              <a:buNone/>
              <a:defRPr sz="1200">
                <a:solidFill>
                  <a:srgbClr val="000000"/>
                </a:solidFill>
                <a:latin typeface="Helvetica"/>
                <a:ea typeface="Helvetica"/>
                <a:cs typeface="Helvetica"/>
                <a:sym typeface="Helvetica"/>
              </a:defRPr>
            </a:pPr>
          </a:p>
        </p:txBody>
      </p:sp>
      <p:sp>
        <p:nvSpPr>
          <p:cNvPr id="73" name="Title Text"/>
          <p:cNvSpPr txBox="1"/>
          <p:nvPr>
            <p:ph type="title"/>
          </p:nvPr>
        </p:nvSpPr>
        <p:spPr>
          <a:xfrm>
            <a:off x="7023100" y="723900"/>
            <a:ext cx="5397500" cy="723900"/>
          </a:xfrm>
          <a:prstGeom prst="rect">
            <a:avLst/>
          </a:prstGeom>
        </p:spPr>
        <p:txBody>
          <a:bodyPr/>
          <a:lstStyle/>
          <a:p>
            <a:pPr/>
            <a:r>
              <a:t>Title Text</a:t>
            </a:r>
          </a:p>
        </p:txBody>
      </p:sp>
      <p:sp>
        <p:nvSpPr>
          <p:cNvPr id="74" name="Body Level One…"/>
          <p:cNvSpPr txBox="1"/>
          <p:nvPr>
            <p:ph type="body" sz="half" idx="1"/>
          </p:nvPr>
        </p:nvSpPr>
        <p:spPr>
          <a:xfrm>
            <a:off x="7023100" y="1803400"/>
            <a:ext cx="5397500" cy="7226300"/>
          </a:xfrm>
          <a:prstGeom prst="rect">
            <a:avLst/>
          </a:prstGeom>
        </p:spPr>
        <p:txBody>
          <a:bodyPr/>
          <a:lstStyle>
            <a:lvl1pPr marL="406400" indent="-406400">
              <a:defRPr sz="2800"/>
            </a:lvl1pPr>
            <a:lvl2pPr marL="812800" indent="-406400">
              <a:defRPr sz="2800"/>
            </a:lvl2pPr>
            <a:lvl3pPr marL="1219200" indent="-406400">
              <a:defRPr sz="2800"/>
            </a:lvl3pPr>
            <a:lvl4pPr marL="1625600" indent="-406400">
              <a:defRPr sz="2800"/>
            </a:lvl4pPr>
            <a:lvl5pPr marL="2032000" indent="-406400">
              <a:defRPr sz="2800"/>
            </a:lvl5pPr>
          </a:lstStyle>
          <a:p>
            <a:pPr/>
            <a:r>
              <a:t>Body Level One</a:t>
            </a:r>
          </a:p>
          <a:p>
            <a:pPr lvl="1"/>
            <a:r>
              <a:t>Body Level Two</a:t>
            </a:r>
          </a:p>
          <a:p>
            <a:pPr lvl="2"/>
            <a:r>
              <a:t>Body Level Three</a:t>
            </a:r>
          </a:p>
          <a:p>
            <a:pPr lvl="3"/>
            <a:r>
              <a:t>Body Level Four</a:t>
            </a:r>
          </a:p>
          <a:p>
            <a:pPr lvl="4"/>
            <a:r>
              <a:t>Body Level Five</a:t>
            </a:r>
          </a:p>
        </p:txBody>
      </p:sp>
      <p:sp>
        <p:nvSpPr>
          <p:cNvPr id="75"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8.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Bullets">
    <p:spTree>
      <p:nvGrpSpPr>
        <p:cNvPr id="1" name=""/>
        <p:cNvGrpSpPr/>
        <p:nvPr/>
      </p:nvGrpSpPr>
      <p:grpSpPr>
        <a:xfrm>
          <a:off x="0" y="0"/>
          <a:ext cx="0" cy="0"/>
          <a:chOff x="0" y="0"/>
          <a:chExt cx="0" cy="0"/>
        </a:xfrm>
      </p:grpSpPr>
      <p:sp>
        <p:nvSpPr>
          <p:cNvPr id="82" name="Body Level One…"/>
          <p:cNvSpPr txBox="1"/>
          <p:nvPr>
            <p:ph type="body" idx="1"/>
          </p:nvPr>
        </p:nvSpPr>
        <p:spPr>
          <a:prstGeom prst="rect">
            <a:avLst/>
          </a:prstGeom>
        </p:spPr>
        <p:txBody>
          <a:bodyPr/>
          <a:lstStyle/>
          <a:p>
            <a:pPr/>
            <a:r>
              <a:t>Body Level One</a:t>
            </a:r>
          </a:p>
          <a:p>
            <a:pPr lvl="1"/>
            <a:r>
              <a:t>Body Level Two</a:t>
            </a:r>
          </a:p>
          <a:p>
            <a:pPr lvl="2"/>
            <a:r>
              <a:t>Body Level Three</a:t>
            </a:r>
          </a:p>
          <a:p>
            <a:pPr lvl="3"/>
            <a:r>
              <a:t>Body Level Four</a:t>
            </a:r>
          </a:p>
          <a:p>
            <a:pPr lvl="4"/>
            <a:r>
              <a:t>Body Level Five</a:t>
            </a:r>
          </a:p>
        </p:txBody>
      </p:sp>
      <p:sp>
        <p:nvSpPr>
          <p:cNvPr id="83"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9.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Photo - 3 Up">
    <p:spTree>
      <p:nvGrpSpPr>
        <p:cNvPr id="1" name=""/>
        <p:cNvGrpSpPr/>
        <p:nvPr/>
      </p:nvGrpSpPr>
      <p:grpSpPr>
        <a:xfrm>
          <a:off x="0" y="0"/>
          <a:ext cx="0" cy="0"/>
          <a:chOff x="0" y="0"/>
          <a:chExt cx="0" cy="0"/>
        </a:xfrm>
      </p:grpSpPr>
      <p:sp>
        <p:nvSpPr>
          <p:cNvPr id="90" name="Image"/>
          <p:cNvSpPr/>
          <p:nvPr>
            <p:ph type="pic" idx="13"/>
          </p:nvPr>
        </p:nvSpPr>
        <p:spPr>
          <a:xfrm>
            <a:off x="571500" y="571500"/>
            <a:ext cx="7429500" cy="7315200"/>
          </a:xfrm>
          <a:prstGeom prst="rect">
            <a:avLst/>
          </a:prstGeom>
        </p:spPr>
        <p:txBody>
          <a:bodyPr lIns="91439" tIns="45719" rIns="91439" bIns="45719">
            <a:noAutofit/>
          </a:bodyPr>
          <a:lstStyle/>
          <a:p>
            <a:pPr/>
          </a:p>
        </p:txBody>
      </p:sp>
      <p:sp>
        <p:nvSpPr>
          <p:cNvPr id="91" name="Image"/>
          <p:cNvSpPr/>
          <p:nvPr>
            <p:ph type="pic" sz="quarter" idx="14"/>
          </p:nvPr>
        </p:nvSpPr>
        <p:spPr>
          <a:xfrm>
            <a:off x="8128000" y="571500"/>
            <a:ext cx="4305300" cy="3594100"/>
          </a:xfrm>
          <a:prstGeom prst="rect">
            <a:avLst/>
          </a:prstGeom>
        </p:spPr>
        <p:txBody>
          <a:bodyPr lIns="91439" tIns="45719" rIns="91439" bIns="45719">
            <a:noAutofit/>
          </a:bodyPr>
          <a:lstStyle/>
          <a:p>
            <a:pPr/>
          </a:p>
        </p:txBody>
      </p:sp>
      <p:sp>
        <p:nvSpPr>
          <p:cNvPr id="92" name="Image"/>
          <p:cNvSpPr/>
          <p:nvPr>
            <p:ph type="pic" sz="quarter" idx="15"/>
          </p:nvPr>
        </p:nvSpPr>
        <p:spPr>
          <a:xfrm>
            <a:off x="8128000" y="4292600"/>
            <a:ext cx="4305300" cy="3594100"/>
          </a:xfrm>
          <a:prstGeom prst="rect">
            <a:avLst/>
          </a:prstGeom>
        </p:spPr>
        <p:txBody>
          <a:bodyPr lIns="91439" tIns="45719" rIns="91439" bIns="45719">
            <a:noAutofit/>
          </a:bodyPr>
          <a:lstStyle/>
          <a:p>
            <a:pPr/>
          </a:p>
        </p:txBody>
      </p:sp>
      <p:sp>
        <p:nvSpPr>
          <p:cNvPr id="93" name="Body Level One…"/>
          <p:cNvSpPr txBox="1"/>
          <p:nvPr>
            <p:ph type="body" sz="quarter" idx="1"/>
          </p:nvPr>
        </p:nvSpPr>
        <p:spPr>
          <a:xfrm>
            <a:off x="571500" y="8051800"/>
            <a:ext cx="11861800" cy="1333500"/>
          </a:xfrm>
          <a:prstGeom prst="rect">
            <a:avLst/>
          </a:prstGeom>
        </p:spPr>
        <p:txBody>
          <a:bodyPr/>
          <a:lstStyle>
            <a:lvl1pPr marL="0" indent="0">
              <a:spcBef>
                <a:spcPts val="1400"/>
              </a:spcBef>
              <a:buSzTx/>
              <a:buFontTx/>
              <a:buNone/>
              <a:defRPr i="1" spc="28" sz="2800"/>
            </a:lvl1pPr>
            <a:lvl2pPr marL="0" indent="228600">
              <a:spcBef>
                <a:spcPts val="1400"/>
              </a:spcBef>
              <a:buSzTx/>
              <a:buFontTx/>
              <a:buNone/>
              <a:defRPr i="1" spc="28" sz="2800"/>
            </a:lvl2pPr>
            <a:lvl3pPr marL="0" indent="457200">
              <a:spcBef>
                <a:spcPts val="1400"/>
              </a:spcBef>
              <a:buSzTx/>
              <a:buFontTx/>
              <a:buNone/>
              <a:defRPr i="1" spc="28" sz="2800"/>
            </a:lvl3pPr>
            <a:lvl4pPr marL="0" indent="685800">
              <a:spcBef>
                <a:spcPts val="1400"/>
              </a:spcBef>
              <a:buSzTx/>
              <a:buFontTx/>
              <a:buNone/>
              <a:defRPr i="1" spc="28" sz="2800"/>
            </a:lvl4pPr>
            <a:lvl5pPr marL="0" indent="914400">
              <a:spcBef>
                <a:spcPts val="1400"/>
              </a:spcBef>
              <a:buSzTx/>
              <a:buFontTx/>
              <a:buNone/>
              <a:defRPr i="1" spc="28" sz="2800"/>
            </a:lvl5pPr>
          </a:lstStyle>
          <a:p>
            <a:pPr/>
            <a:r>
              <a:t>Body Level One</a:t>
            </a:r>
          </a:p>
          <a:p>
            <a:pPr lvl="1"/>
            <a:r>
              <a:t>Body Level Two</a:t>
            </a:r>
          </a:p>
          <a:p>
            <a:pPr lvl="2"/>
            <a:r>
              <a:t>Body Level Three</a:t>
            </a:r>
          </a:p>
          <a:p>
            <a:pPr lvl="3"/>
            <a:r>
              <a:t>Body Level Four</a:t>
            </a:r>
          </a:p>
          <a:p>
            <a:pPr lvl="4"/>
            <a:r>
              <a:t>Body Level Five</a:t>
            </a:r>
          </a:p>
        </p:txBody>
      </p:sp>
      <p:sp>
        <p:nvSpPr>
          <p:cNvPr id="94"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cSld>
    <p:bg>
      <p:bgPr>
        <a:solidFill>
          <a:srgbClr val="FFFFFF"/>
        </a:solidFill>
      </p:bgPr>
    </p:bg>
    <p:spTree>
      <p:nvGrpSpPr>
        <p:cNvPr id="1" name=""/>
        <p:cNvGrpSpPr/>
        <p:nvPr/>
      </p:nvGrpSpPr>
      <p:grpSpPr>
        <a:xfrm>
          <a:off x="0" y="0"/>
          <a:ext cx="0" cy="0"/>
          <a:chOff x="0" y="0"/>
          <a:chExt cx="0" cy="0"/>
        </a:xfrm>
      </p:grpSpPr>
      <p:sp>
        <p:nvSpPr>
          <p:cNvPr id="2" name="Title Text"/>
          <p:cNvSpPr txBox="1"/>
          <p:nvPr>
            <p:ph type="title"/>
          </p:nvPr>
        </p:nvSpPr>
        <p:spPr>
          <a:xfrm>
            <a:off x="571500" y="723900"/>
            <a:ext cx="11861800" cy="723900"/>
          </a:xfrm>
          <a:prstGeom prst="rect">
            <a:avLst/>
          </a:prstGeom>
          <a:ln w="12700">
            <a:miter lim="400000"/>
          </a:ln>
          <a:extLst>
            <a:ext uri="{C572A759-6A51-4108-AA02-DFA0A04FC94B}">
              <ma14:wrappingTextBoxFlag xmlns:ma14="http://schemas.microsoft.com/office/mac/drawingml/2011/main" val="1"/>
            </a:ext>
          </a:extLst>
        </p:spPr>
        <p:txBody>
          <a:bodyPr lIns="50800" tIns="50800" rIns="50800" bIns="50800">
            <a:normAutofit fontScale="100000" lnSpcReduction="0"/>
          </a:bodyPr>
          <a:lstStyle/>
          <a:p>
            <a:pPr/>
            <a:r>
              <a:t>Title Text</a:t>
            </a:r>
          </a:p>
        </p:txBody>
      </p:sp>
      <p:sp>
        <p:nvSpPr>
          <p:cNvPr id="3" name="Body Level One…"/>
          <p:cNvSpPr txBox="1"/>
          <p:nvPr>
            <p:ph type="body" idx="1"/>
          </p:nvPr>
        </p:nvSpPr>
        <p:spPr>
          <a:xfrm>
            <a:off x="571500" y="1803400"/>
            <a:ext cx="11861800" cy="7226300"/>
          </a:xfrm>
          <a:prstGeom prst="rect">
            <a:avLst/>
          </a:prstGeom>
          <a:ln w="12700">
            <a:miter lim="400000"/>
          </a:ln>
          <a:extLst>
            <a:ext uri="{C572A759-6A51-4108-AA02-DFA0A04FC94B}">
              <ma14:wrappingTextBoxFlag xmlns:ma14="http://schemas.microsoft.com/office/mac/drawingml/2011/main" val="1"/>
            </a:ext>
          </a:extLst>
        </p:spPr>
        <p:txBody>
          <a:bodyPr lIns="50800" tIns="50800" rIns="50800" bIns="50800">
            <a:normAutofit fontScale="100000" lnSpcReduction="0"/>
          </a:bodyPr>
          <a:lstStyle/>
          <a:p>
            <a:pPr/>
            <a:r>
              <a:t>Body Level One</a:t>
            </a:r>
          </a:p>
          <a:p>
            <a:pPr lvl="1"/>
            <a:r>
              <a:t>Body Level Two</a:t>
            </a:r>
          </a:p>
          <a:p>
            <a:pPr lvl="2"/>
            <a:r>
              <a:t>Body Level Three</a:t>
            </a:r>
          </a:p>
          <a:p>
            <a:pPr lvl="3"/>
            <a:r>
              <a:t>Body Level Four</a:t>
            </a:r>
          </a:p>
          <a:p>
            <a:pPr lvl="4"/>
            <a:r>
              <a:t>Body Level Five</a:t>
            </a:r>
          </a:p>
        </p:txBody>
      </p:sp>
      <p:sp>
        <p:nvSpPr>
          <p:cNvPr id="4" name="Slide Number"/>
          <p:cNvSpPr txBox="1"/>
          <p:nvPr>
            <p:ph type="sldNum" sz="quarter" idx="2"/>
          </p:nvPr>
        </p:nvSpPr>
        <p:spPr>
          <a:xfrm>
            <a:off x="12081047" y="9194800"/>
            <a:ext cx="309365" cy="342900"/>
          </a:xfrm>
          <a:prstGeom prst="rect">
            <a:avLst/>
          </a:prstGeom>
          <a:ln w="12700">
            <a:miter lim="400000"/>
          </a:ln>
        </p:spPr>
        <p:txBody>
          <a:bodyPr wrap="none" lIns="50800" tIns="50800" rIns="50800" bIns="50800">
            <a:spAutoFit/>
          </a:bodyPr>
          <a:lstStyle>
            <a:lvl1pPr algn="r">
              <a:spcBef>
                <a:spcPts val="0"/>
              </a:spcBef>
              <a:defRPr i="0" spc="0" sz="1600">
                <a:solidFill>
                  <a:srgbClr val="747676"/>
                </a:solidFill>
                <a:latin typeface="DIN Alternate"/>
                <a:ea typeface="DIN Alternate"/>
                <a:cs typeface="DIN Alternate"/>
                <a:sym typeface="DIN Alternate"/>
              </a:defRPr>
            </a:lvl1pPr>
          </a:lstStyle>
          <a:p>
            <a:pPr/>
            <a:fld id="{86CB4B4D-7CA3-9044-876B-883B54F8677D}" type="slidenum"/>
          </a:p>
        </p:txBody>
      </p:sp>
    </p:spTree>
  </p:cSld>
  <p:clrMap bg1="lt1" tx1="dk1" bg2="lt2"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transition xmlns:p14="http://schemas.microsoft.com/office/powerpoint/2010/main" spd="med" advClick="1"/>
  <p:txStyles>
    <p:titleStyle>
      <a:lvl1pPr marL="0" marR="0" indent="0" algn="l" defTabSz="584200" rtl="0" latinLnBrk="0">
        <a:lnSpc>
          <a:spcPct val="100000"/>
        </a:lnSpc>
        <a:spcBef>
          <a:spcPts val="2300"/>
        </a:spcBef>
        <a:spcAft>
          <a:spcPts val="0"/>
        </a:spcAft>
        <a:buClrTx/>
        <a:buSzTx/>
        <a:buFontTx/>
        <a:buNone/>
        <a:tabLst/>
        <a:defRPr b="0" baseline="0" cap="all" i="0" spc="0" strike="noStrike" sz="5200" u="none">
          <a:ln>
            <a:noFill/>
          </a:ln>
          <a:solidFill>
            <a:srgbClr val="747676"/>
          </a:solidFill>
          <a:uFillTx/>
          <a:latin typeface="+mn-lt"/>
          <a:ea typeface="+mn-ea"/>
          <a:cs typeface="+mn-cs"/>
          <a:sym typeface="DIN Condensed"/>
        </a:defRPr>
      </a:lvl1pPr>
      <a:lvl2pPr marL="0" marR="0" indent="228600" algn="l" defTabSz="584200" rtl="0" latinLnBrk="0">
        <a:lnSpc>
          <a:spcPct val="100000"/>
        </a:lnSpc>
        <a:spcBef>
          <a:spcPts val="2300"/>
        </a:spcBef>
        <a:spcAft>
          <a:spcPts val="0"/>
        </a:spcAft>
        <a:buClrTx/>
        <a:buSzTx/>
        <a:buFontTx/>
        <a:buNone/>
        <a:tabLst/>
        <a:defRPr b="0" baseline="0" cap="all" i="0" spc="0" strike="noStrike" sz="5200" u="none">
          <a:ln>
            <a:noFill/>
          </a:ln>
          <a:solidFill>
            <a:srgbClr val="747676"/>
          </a:solidFill>
          <a:uFillTx/>
          <a:latin typeface="+mn-lt"/>
          <a:ea typeface="+mn-ea"/>
          <a:cs typeface="+mn-cs"/>
          <a:sym typeface="DIN Condensed"/>
        </a:defRPr>
      </a:lvl2pPr>
      <a:lvl3pPr marL="0" marR="0" indent="457200" algn="l" defTabSz="584200" rtl="0" latinLnBrk="0">
        <a:lnSpc>
          <a:spcPct val="100000"/>
        </a:lnSpc>
        <a:spcBef>
          <a:spcPts val="2300"/>
        </a:spcBef>
        <a:spcAft>
          <a:spcPts val="0"/>
        </a:spcAft>
        <a:buClrTx/>
        <a:buSzTx/>
        <a:buFontTx/>
        <a:buNone/>
        <a:tabLst/>
        <a:defRPr b="0" baseline="0" cap="all" i="0" spc="0" strike="noStrike" sz="5200" u="none">
          <a:ln>
            <a:noFill/>
          </a:ln>
          <a:solidFill>
            <a:srgbClr val="747676"/>
          </a:solidFill>
          <a:uFillTx/>
          <a:latin typeface="+mn-lt"/>
          <a:ea typeface="+mn-ea"/>
          <a:cs typeface="+mn-cs"/>
          <a:sym typeface="DIN Condensed"/>
        </a:defRPr>
      </a:lvl3pPr>
      <a:lvl4pPr marL="0" marR="0" indent="685800" algn="l" defTabSz="584200" rtl="0" latinLnBrk="0">
        <a:lnSpc>
          <a:spcPct val="100000"/>
        </a:lnSpc>
        <a:spcBef>
          <a:spcPts val="2300"/>
        </a:spcBef>
        <a:spcAft>
          <a:spcPts val="0"/>
        </a:spcAft>
        <a:buClrTx/>
        <a:buSzTx/>
        <a:buFontTx/>
        <a:buNone/>
        <a:tabLst/>
        <a:defRPr b="0" baseline="0" cap="all" i="0" spc="0" strike="noStrike" sz="5200" u="none">
          <a:ln>
            <a:noFill/>
          </a:ln>
          <a:solidFill>
            <a:srgbClr val="747676"/>
          </a:solidFill>
          <a:uFillTx/>
          <a:latin typeface="+mn-lt"/>
          <a:ea typeface="+mn-ea"/>
          <a:cs typeface="+mn-cs"/>
          <a:sym typeface="DIN Condensed"/>
        </a:defRPr>
      </a:lvl4pPr>
      <a:lvl5pPr marL="0" marR="0" indent="914400" algn="l" defTabSz="584200" rtl="0" latinLnBrk="0">
        <a:lnSpc>
          <a:spcPct val="100000"/>
        </a:lnSpc>
        <a:spcBef>
          <a:spcPts val="2300"/>
        </a:spcBef>
        <a:spcAft>
          <a:spcPts val="0"/>
        </a:spcAft>
        <a:buClrTx/>
        <a:buSzTx/>
        <a:buFontTx/>
        <a:buNone/>
        <a:tabLst/>
        <a:defRPr b="0" baseline="0" cap="all" i="0" spc="0" strike="noStrike" sz="5200" u="none">
          <a:ln>
            <a:noFill/>
          </a:ln>
          <a:solidFill>
            <a:srgbClr val="747676"/>
          </a:solidFill>
          <a:uFillTx/>
          <a:latin typeface="+mn-lt"/>
          <a:ea typeface="+mn-ea"/>
          <a:cs typeface="+mn-cs"/>
          <a:sym typeface="DIN Condensed"/>
        </a:defRPr>
      </a:lvl5pPr>
      <a:lvl6pPr marL="0" marR="0" indent="1143000" algn="l" defTabSz="584200" rtl="0" latinLnBrk="0">
        <a:lnSpc>
          <a:spcPct val="100000"/>
        </a:lnSpc>
        <a:spcBef>
          <a:spcPts val="2300"/>
        </a:spcBef>
        <a:spcAft>
          <a:spcPts val="0"/>
        </a:spcAft>
        <a:buClrTx/>
        <a:buSzTx/>
        <a:buFontTx/>
        <a:buNone/>
        <a:tabLst/>
        <a:defRPr b="0" baseline="0" cap="all" i="0" spc="0" strike="noStrike" sz="5200" u="none">
          <a:ln>
            <a:noFill/>
          </a:ln>
          <a:solidFill>
            <a:srgbClr val="747676"/>
          </a:solidFill>
          <a:uFillTx/>
          <a:latin typeface="+mn-lt"/>
          <a:ea typeface="+mn-ea"/>
          <a:cs typeface="+mn-cs"/>
          <a:sym typeface="DIN Condensed"/>
        </a:defRPr>
      </a:lvl6pPr>
      <a:lvl7pPr marL="0" marR="0" indent="1371600" algn="l" defTabSz="584200" rtl="0" latinLnBrk="0">
        <a:lnSpc>
          <a:spcPct val="100000"/>
        </a:lnSpc>
        <a:spcBef>
          <a:spcPts val="2300"/>
        </a:spcBef>
        <a:spcAft>
          <a:spcPts val="0"/>
        </a:spcAft>
        <a:buClrTx/>
        <a:buSzTx/>
        <a:buFontTx/>
        <a:buNone/>
        <a:tabLst/>
        <a:defRPr b="0" baseline="0" cap="all" i="0" spc="0" strike="noStrike" sz="5200" u="none">
          <a:ln>
            <a:noFill/>
          </a:ln>
          <a:solidFill>
            <a:srgbClr val="747676"/>
          </a:solidFill>
          <a:uFillTx/>
          <a:latin typeface="+mn-lt"/>
          <a:ea typeface="+mn-ea"/>
          <a:cs typeface="+mn-cs"/>
          <a:sym typeface="DIN Condensed"/>
        </a:defRPr>
      </a:lvl7pPr>
      <a:lvl8pPr marL="0" marR="0" indent="1600200" algn="l" defTabSz="584200" rtl="0" latinLnBrk="0">
        <a:lnSpc>
          <a:spcPct val="100000"/>
        </a:lnSpc>
        <a:spcBef>
          <a:spcPts val="2300"/>
        </a:spcBef>
        <a:spcAft>
          <a:spcPts val="0"/>
        </a:spcAft>
        <a:buClrTx/>
        <a:buSzTx/>
        <a:buFontTx/>
        <a:buNone/>
        <a:tabLst/>
        <a:defRPr b="0" baseline="0" cap="all" i="0" spc="0" strike="noStrike" sz="5200" u="none">
          <a:ln>
            <a:noFill/>
          </a:ln>
          <a:solidFill>
            <a:srgbClr val="747676"/>
          </a:solidFill>
          <a:uFillTx/>
          <a:latin typeface="+mn-lt"/>
          <a:ea typeface="+mn-ea"/>
          <a:cs typeface="+mn-cs"/>
          <a:sym typeface="DIN Condensed"/>
        </a:defRPr>
      </a:lvl8pPr>
      <a:lvl9pPr marL="0" marR="0" indent="1828800" algn="l" defTabSz="584200" rtl="0" latinLnBrk="0">
        <a:lnSpc>
          <a:spcPct val="100000"/>
        </a:lnSpc>
        <a:spcBef>
          <a:spcPts val="2300"/>
        </a:spcBef>
        <a:spcAft>
          <a:spcPts val="0"/>
        </a:spcAft>
        <a:buClrTx/>
        <a:buSzTx/>
        <a:buFontTx/>
        <a:buNone/>
        <a:tabLst/>
        <a:defRPr b="0" baseline="0" cap="all" i="0" spc="0" strike="noStrike" sz="5200" u="none">
          <a:ln>
            <a:noFill/>
          </a:ln>
          <a:solidFill>
            <a:srgbClr val="747676"/>
          </a:solidFill>
          <a:uFillTx/>
          <a:latin typeface="+mn-lt"/>
          <a:ea typeface="+mn-ea"/>
          <a:cs typeface="+mn-cs"/>
          <a:sym typeface="DIN Condensed"/>
        </a:defRPr>
      </a:lvl9pPr>
    </p:titleStyle>
    <p:bodyStyle>
      <a:lvl1pPr marL="469900" marR="0" indent="-469900" algn="l" defTabSz="584200" rtl="0" latinLnBrk="0">
        <a:lnSpc>
          <a:spcPct val="100000"/>
        </a:lnSpc>
        <a:spcBef>
          <a:spcPts val="1800"/>
        </a:spcBef>
        <a:spcAft>
          <a:spcPts val="0"/>
        </a:spcAft>
        <a:buClrTx/>
        <a:buSzPct val="75000"/>
        <a:buFont typeface="Zapf Dingbats"/>
        <a:buChar char="➤"/>
        <a:tabLst/>
        <a:defRPr b="0" baseline="0" cap="none" i="0" spc="0" strike="noStrike" sz="3200" u="none">
          <a:ln>
            <a:noFill/>
          </a:ln>
          <a:solidFill>
            <a:srgbClr val="5C5C5C"/>
          </a:solidFill>
          <a:uFillTx/>
          <a:latin typeface="Iowan Old Style"/>
          <a:ea typeface="Iowan Old Style"/>
          <a:cs typeface="Iowan Old Style"/>
          <a:sym typeface="Iowan Old Style"/>
        </a:defRPr>
      </a:lvl1pPr>
      <a:lvl2pPr marL="939800" marR="0" indent="-469900" algn="l" defTabSz="584200" rtl="0" latinLnBrk="0">
        <a:lnSpc>
          <a:spcPct val="100000"/>
        </a:lnSpc>
        <a:spcBef>
          <a:spcPts val="1800"/>
        </a:spcBef>
        <a:spcAft>
          <a:spcPts val="0"/>
        </a:spcAft>
        <a:buClrTx/>
        <a:buSzPct val="75000"/>
        <a:buFont typeface="Zapf Dingbats"/>
        <a:buChar char="➤"/>
        <a:tabLst/>
        <a:defRPr b="0" baseline="0" cap="none" i="0" spc="0" strike="noStrike" sz="3200" u="none">
          <a:ln>
            <a:noFill/>
          </a:ln>
          <a:solidFill>
            <a:srgbClr val="5C5C5C"/>
          </a:solidFill>
          <a:uFillTx/>
          <a:latin typeface="Iowan Old Style"/>
          <a:ea typeface="Iowan Old Style"/>
          <a:cs typeface="Iowan Old Style"/>
          <a:sym typeface="Iowan Old Style"/>
        </a:defRPr>
      </a:lvl2pPr>
      <a:lvl3pPr marL="1409700" marR="0" indent="-469900" algn="l" defTabSz="584200" rtl="0" latinLnBrk="0">
        <a:lnSpc>
          <a:spcPct val="100000"/>
        </a:lnSpc>
        <a:spcBef>
          <a:spcPts val="1800"/>
        </a:spcBef>
        <a:spcAft>
          <a:spcPts val="0"/>
        </a:spcAft>
        <a:buClrTx/>
        <a:buSzPct val="75000"/>
        <a:buFont typeface="Zapf Dingbats"/>
        <a:buChar char="➤"/>
        <a:tabLst/>
        <a:defRPr b="0" baseline="0" cap="none" i="0" spc="0" strike="noStrike" sz="3200" u="none">
          <a:ln>
            <a:noFill/>
          </a:ln>
          <a:solidFill>
            <a:srgbClr val="5C5C5C"/>
          </a:solidFill>
          <a:uFillTx/>
          <a:latin typeface="Iowan Old Style"/>
          <a:ea typeface="Iowan Old Style"/>
          <a:cs typeface="Iowan Old Style"/>
          <a:sym typeface="Iowan Old Style"/>
        </a:defRPr>
      </a:lvl3pPr>
      <a:lvl4pPr marL="1879600" marR="0" indent="-469900" algn="l" defTabSz="584200" rtl="0" latinLnBrk="0">
        <a:lnSpc>
          <a:spcPct val="100000"/>
        </a:lnSpc>
        <a:spcBef>
          <a:spcPts val="1800"/>
        </a:spcBef>
        <a:spcAft>
          <a:spcPts val="0"/>
        </a:spcAft>
        <a:buClrTx/>
        <a:buSzPct val="75000"/>
        <a:buFont typeface="Zapf Dingbats"/>
        <a:buChar char="➤"/>
        <a:tabLst/>
        <a:defRPr b="0" baseline="0" cap="none" i="0" spc="0" strike="noStrike" sz="3200" u="none">
          <a:ln>
            <a:noFill/>
          </a:ln>
          <a:solidFill>
            <a:srgbClr val="5C5C5C"/>
          </a:solidFill>
          <a:uFillTx/>
          <a:latin typeface="Iowan Old Style"/>
          <a:ea typeface="Iowan Old Style"/>
          <a:cs typeface="Iowan Old Style"/>
          <a:sym typeface="Iowan Old Style"/>
        </a:defRPr>
      </a:lvl4pPr>
      <a:lvl5pPr marL="2349500" marR="0" indent="-469900" algn="l" defTabSz="584200" rtl="0" latinLnBrk="0">
        <a:lnSpc>
          <a:spcPct val="100000"/>
        </a:lnSpc>
        <a:spcBef>
          <a:spcPts val="1800"/>
        </a:spcBef>
        <a:spcAft>
          <a:spcPts val="0"/>
        </a:spcAft>
        <a:buClrTx/>
        <a:buSzPct val="75000"/>
        <a:buFont typeface="Zapf Dingbats"/>
        <a:buChar char="➤"/>
        <a:tabLst/>
        <a:defRPr b="0" baseline="0" cap="none" i="0" spc="0" strike="noStrike" sz="3200" u="none">
          <a:ln>
            <a:noFill/>
          </a:ln>
          <a:solidFill>
            <a:srgbClr val="5C5C5C"/>
          </a:solidFill>
          <a:uFillTx/>
          <a:latin typeface="Iowan Old Style"/>
          <a:ea typeface="Iowan Old Style"/>
          <a:cs typeface="Iowan Old Style"/>
          <a:sym typeface="Iowan Old Style"/>
        </a:defRPr>
      </a:lvl5pPr>
      <a:lvl6pPr marL="2819400" marR="0" indent="-469900" algn="l" defTabSz="584200" rtl="0" latinLnBrk="0">
        <a:lnSpc>
          <a:spcPct val="100000"/>
        </a:lnSpc>
        <a:spcBef>
          <a:spcPts val="1800"/>
        </a:spcBef>
        <a:spcAft>
          <a:spcPts val="0"/>
        </a:spcAft>
        <a:buClrTx/>
        <a:buSzPct val="75000"/>
        <a:buFont typeface="Zapf Dingbats"/>
        <a:buChar char="➤"/>
        <a:tabLst/>
        <a:defRPr b="0" baseline="0" cap="none" i="0" spc="0" strike="noStrike" sz="3200" u="none">
          <a:ln>
            <a:noFill/>
          </a:ln>
          <a:solidFill>
            <a:srgbClr val="5C5C5C"/>
          </a:solidFill>
          <a:uFillTx/>
          <a:latin typeface="Iowan Old Style"/>
          <a:ea typeface="Iowan Old Style"/>
          <a:cs typeface="Iowan Old Style"/>
          <a:sym typeface="Iowan Old Style"/>
        </a:defRPr>
      </a:lvl6pPr>
      <a:lvl7pPr marL="3289300" marR="0" indent="-469900" algn="l" defTabSz="584200" rtl="0" latinLnBrk="0">
        <a:lnSpc>
          <a:spcPct val="100000"/>
        </a:lnSpc>
        <a:spcBef>
          <a:spcPts val="1800"/>
        </a:spcBef>
        <a:spcAft>
          <a:spcPts val="0"/>
        </a:spcAft>
        <a:buClrTx/>
        <a:buSzPct val="75000"/>
        <a:buFont typeface="Zapf Dingbats"/>
        <a:buChar char="➤"/>
        <a:tabLst/>
        <a:defRPr b="0" baseline="0" cap="none" i="0" spc="0" strike="noStrike" sz="3200" u="none">
          <a:ln>
            <a:noFill/>
          </a:ln>
          <a:solidFill>
            <a:srgbClr val="5C5C5C"/>
          </a:solidFill>
          <a:uFillTx/>
          <a:latin typeface="Iowan Old Style"/>
          <a:ea typeface="Iowan Old Style"/>
          <a:cs typeface="Iowan Old Style"/>
          <a:sym typeface="Iowan Old Style"/>
        </a:defRPr>
      </a:lvl7pPr>
      <a:lvl8pPr marL="3759200" marR="0" indent="-469900" algn="l" defTabSz="584200" rtl="0" latinLnBrk="0">
        <a:lnSpc>
          <a:spcPct val="100000"/>
        </a:lnSpc>
        <a:spcBef>
          <a:spcPts val="1800"/>
        </a:spcBef>
        <a:spcAft>
          <a:spcPts val="0"/>
        </a:spcAft>
        <a:buClrTx/>
        <a:buSzPct val="75000"/>
        <a:buFont typeface="Zapf Dingbats"/>
        <a:buChar char="➤"/>
        <a:tabLst/>
        <a:defRPr b="0" baseline="0" cap="none" i="0" spc="0" strike="noStrike" sz="3200" u="none">
          <a:ln>
            <a:noFill/>
          </a:ln>
          <a:solidFill>
            <a:srgbClr val="5C5C5C"/>
          </a:solidFill>
          <a:uFillTx/>
          <a:latin typeface="Iowan Old Style"/>
          <a:ea typeface="Iowan Old Style"/>
          <a:cs typeface="Iowan Old Style"/>
          <a:sym typeface="Iowan Old Style"/>
        </a:defRPr>
      </a:lvl8pPr>
      <a:lvl9pPr marL="4229100" marR="0" indent="-469900" algn="l" defTabSz="584200" rtl="0" latinLnBrk="0">
        <a:lnSpc>
          <a:spcPct val="100000"/>
        </a:lnSpc>
        <a:spcBef>
          <a:spcPts val="1800"/>
        </a:spcBef>
        <a:spcAft>
          <a:spcPts val="0"/>
        </a:spcAft>
        <a:buClrTx/>
        <a:buSzPct val="75000"/>
        <a:buFont typeface="Zapf Dingbats"/>
        <a:buChar char="➤"/>
        <a:tabLst/>
        <a:defRPr b="0" baseline="0" cap="none" i="0" spc="0" strike="noStrike" sz="3200" u="none">
          <a:ln>
            <a:noFill/>
          </a:ln>
          <a:solidFill>
            <a:srgbClr val="5C5C5C"/>
          </a:solidFill>
          <a:uFillTx/>
          <a:latin typeface="Iowan Old Style"/>
          <a:ea typeface="Iowan Old Style"/>
          <a:cs typeface="Iowan Old Style"/>
          <a:sym typeface="Iowan Old Style"/>
        </a:defRPr>
      </a:lvl9pPr>
    </p:bodyStyle>
    <p:otherStyle>
      <a:lvl1pPr marL="0" marR="0" indent="0" algn="r" defTabSz="584200" rtl="0" latinLnBrk="0">
        <a:lnSpc>
          <a:spcPct val="100000"/>
        </a:lnSpc>
        <a:spcBef>
          <a:spcPts val="0"/>
        </a:spcBef>
        <a:spcAft>
          <a:spcPts val="0"/>
        </a:spcAft>
        <a:buClrTx/>
        <a:buSzTx/>
        <a:buFontTx/>
        <a:buNone/>
        <a:tabLst/>
        <a:defRPr b="0" baseline="0" cap="none" i="0" spc="0" strike="noStrike" sz="1600" u="none">
          <a:ln>
            <a:noFill/>
          </a:ln>
          <a:solidFill>
            <a:schemeClr val="tx1"/>
          </a:solidFill>
          <a:uFillTx/>
          <a:latin typeface="+mn-lt"/>
          <a:ea typeface="+mn-ea"/>
          <a:cs typeface="+mn-cs"/>
          <a:sym typeface="DIN Alternate"/>
        </a:defRPr>
      </a:lvl1pPr>
      <a:lvl2pPr marL="0" marR="0" indent="228600" algn="r" defTabSz="584200" rtl="0" latinLnBrk="0">
        <a:lnSpc>
          <a:spcPct val="100000"/>
        </a:lnSpc>
        <a:spcBef>
          <a:spcPts val="0"/>
        </a:spcBef>
        <a:spcAft>
          <a:spcPts val="0"/>
        </a:spcAft>
        <a:buClrTx/>
        <a:buSzTx/>
        <a:buFontTx/>
        <a:buNone/>
        <a:tabLst/>
        <a:defRPr b="0" baseline="0" cap="none" i="0" spc="0" strike="noStrike" sz="1600" u="none">
          <a:ln>
            <a:noFill/>
          </a:ln>
          <a:solidFill>
            <a:schemeClr val="tx1"/>
          </a:solidFill>
          <a:uFillTx/>
          <a:latin typeface="+mn-lt"/>
          <a:ea typeface="+mn-ea"/>
          <a:cs typeface="+mn-cs"/>
          <a:sym typeface="DIN Alternate"/>
        </a:defRPr>
      </a:lvl2pPr>
      <a:lvl3pPr marL="0" marR="0" indent="457200" algn="r" defTabSz="584200" rtl="0" latinLnBrk="0">
        <a:lnSpc>
          <a:spcPct val="100000"/>
        </a:lnSpc>
        <a:spcBef>
          <a:spcPts val="0"/>
        </a:spcBef>
        <a:spcAft>
          <a:spcPts val="0"/>
        </a:spcAft>
        <a:buClrTx/>
        <a:buSzTx/>
        <a:buFontTx/>
        <a:buNone/>
        <a:tabLst/>
        <a:defRPr b="0" baseline="0" cap="none" i="0" spc="0" strike="noStrike" sz="1600" u="none">
          <a:ln>
            <a:noFill/>
          </a:ln>
          <a:solidFill>
            <a:schemeClr val="tx1"/>
          </a:solidFill>
          <a:uFillTx/>
          <a:latin typeface="+mn-lt"/>
          <a:ea typeface="+mn-ea"/>
          <a:cs typeface="+mn-cs"/>
          <a:sym typeface="DIN Alternate"/>
        </a:defRPr>
      </a:lvl3pPr>
      <a:lvl4pPr marL="0" marR="0" indent="685800" algn="r" defTabSz="584200" rtl="0" latinLnBrk="0">
        <a:lnSpc>
          <a:spcPct val="100000"/>
        </a:lnSpc>
        <a:spcBef>
          <a:spcPts val="0"/>
        </a:spcBef>
        <a:spcAft>
          <a:spcPts val="0"/>
        </a:spcAft>
        <a:buClrTx/>
        <a:buSzTx/>
        <a:buFontTx/>
        <a:buNone/>
        <a:tabLst/>
        <a:defRPr b="0" baseline="0" cap="none" i="0" spc="0" strike="noStrike" sz="1600" u="none">
          <a:ln>
            <a:noFill/>
          </a:ln>
          <a:solidFill>
            <a:schemeClr val="tx1"/>
          </a:solidFill>
          <a:uFillTx/>
          <a:latin typeface="+mn-lt"/>
          <a:ea typeface="+mn-ea"/>
          <a:cs typeface="+mn-cs"/>
          <a:sym typeface="DIN Alternate"/>
        </a:defRPr>
      </a:lvl4pPr>
      <a:lvl5pPr marL="0" marR="0" indent="914400" algn="r" defTabSz="584200" rtl="0" latinLnBrk="0">
        <a:lnSpc>
          <a:spcPct val="100000"/>
        </a:lnSpc>
        <a:spcBef>
          <a:spcPts val="0"/>
        </a:spcBef>
        <a:spcAft>
          <a:spcPts val="0"/>
        </a:spcAft>
        <a:buClrTx/>
        <a:buSzTx/>
        <a:buFontTx/>
        <a:buNone/>
        <a:tabLst/>
        <a:defRPr b="0" baseline="0" cap="none" i="0" spc="0" strike="noStrike" sz="1600" u="none">
          <a:ln>
            <a:noFill/>
          </a:ln>
          <a:solidFill>
            <a:schemeClr val="tx1"/>
          </a:solidFill>
          <a:uFillTx/>
          <a:latin typeface="+mn-lt"/>
          <a:ea typeface="+mn-ea"/>
          <a:cs typeface="+mn-cs"/>
          <a:sym typeface="DIN Alternate"/>
        </a:defRPr>
      </a:lvl5pPr>
      <a:lvl6pPr marL="0" marR="0" indent="1143000" algn="r" defTabSz="584200" rtl="0" latinLnBrk="0">
        <a:lnSpc>
          <a:spcPct val="100000"/>
        </a:lnSpc>
        <a:spcBef>
          <a:spcPts val="0"/>
        </a:spcBef>
        <a:spcAft>
          <a:spcPts val="0"/>
        </a:spcAft>
        <a:buClrTx/>
        <a:buSzTx/>
        <a:buFontTx/>
        <a:buNone/>
        <a:tabLst/>
        <a:defRPr b="0" baseline="0" cap="none" i="0" spc="0" strike="noStrike" sz="1600" u="none">
          <a:ln>
            <a:noFill/>
          </a:ln>
          <a:solidFill>
            <a:schemeClr val="tx1"/>
          </a:solidFill>
          <a:uFillTx/>
          <a:latin typeface="+mn-lt"/>
          <a:ea typeface="+mn-ea"/>
          <a:cs typeface="+mn-cs"/>
          <a:sym typeface="DIN Alternate"/>
        </a:defRPr>
      </a:lvl6pPr>
      <a:lvl7pPr marL="0" marR="0" indent="1371600" algn="r" defTabSz="584200" rtl="0" latinLnBrk="0">
        <a:lnSpc>
          <a:spcPct val="100000"/>
        </a:lnSpc>
        <a:spcBef>
          <a:spcPts val="0"/>
        </a:spcBef>
        <a:spcAft>
          <a:spcPts val="0"/>
        </a:spcAft>
        <a:buClrTx/>
        <a:buSzTx/>
        <a:buFontTx/>
        <a:buNone/>
        <a:tabLst/>
        <a:defRPr b="0" baseline="0" cap="none" i="0" spc="0" strike="noStrike" sz="1600" u="none">
          <a:ln>
            <a:noFill/>
          </a:ln>
          <a:solidFill>
            <a:schemeClr val="tx1"/>
          </a:solidFill>
          <a:uFillTx/>
          <a:latin typeface="+mn-lt"/>
          <a:ea typeface="+mn-ea"/>
          <a:cs typeface="+mn-cs"/>
          <a:sym typeface="DIN Alternate"/>
        </a:defRPr>
      </a:lvl7pPr>
      <a:lvl8pPr marL="0" marR="0" indent="1600200" algn="r" defTabSz="584200" rtl="0" latinLnBrk="0">
        <a:lnSpc>
          <a:spcPct val="100000"/>
        </a:lnSpc>
        <a:spcBef>
          <a:spcPts val="0"/>
        </a:spcBef>
        <a:spcAft>
          <a:spcPts val="0"/>
        </a:spcAft>
        <a:buClrTx/>
        <a:buSzTx/>
        <a:buFontTx/>
        <a:buNone/>
        <a:tabLst/>
        <a:defRPr b="0" baseline="0" cap="none" i="0" spc="0" strike="noStrike" sz="1600" u="none">
          <a:ln>
            <a:noFill/>
          </a:ln>
          <a:solidFill>
            <a:schemeClr val="tx1"/>
          </a:solidFill>
          <a:uFillTx/>
          <a:latin typeface="+mn-lt"/>
          <a:ea typeface="+mn-ea"/>
          <a:cs typeface="+mn-cs"/>
          <a:sym typeface="DIN Alternate"/>
        </a:defRPr>
      </a:lvl8pPr>
      <a:lvl9pPr marL="0" marR="0" indent="1828800" algn="r" defTabSz="584200" rtl="0" latinLnBrk="0">
        <a:lnSpc>
          <a:spcPct val="100000"/>
        </a:lnSpc>
        <a:spcBef>
          <a:spcPts val="0"/>
        </a:spcBef>
        <a:spcAft>
          <a:spcPts val="0"/>
        </a:spcAft>
        <a:buClrTx/>
        <a:buSzTx/>
        <a:buFontTx/>
        <a:buNone/>
        <a:tabLst/>
        <a:defRPr b="0" baseline="0" cap="none" i="0" spc="0" strike="noStrike" sz="1600" u="none">
          <a:ln>
            <a:noFill/>
          </a:ln>
          <a:solidFill>
            <a:schemeClr val="tx1"/>
          </a:solidFill>
          <a:uFillTx/>
          <a:latin typeface="+mn-lt"/>
          <a:ea typeface="+mn-ea"/>
          <a:cs typeface="+mn-cs"/>
          <a:sym typeface="DIN Alternate"/>
        </a:defRPr>
      </a:lvl9pPr>
    </p:otherStyle>
  </p:txStyles>
</p:sldMaster>
</file>

<file path=ppt/slides/_rels/slide1.xml.rels><?xml version="1.0" encoding="UTF-8"?>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jpeg"/><Relationship Id="rId3" Type="http://schemas.openxmlformats.org/officeDocument/2006/relationships/image" Target="../media/image1.png"/><Relationship Id="rId4"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pic>
        <p:nvPicPr>
          <p:cNvPr id="128" name="ESP_034856_1655.jpg" descr="ESP_034856_1655.jpg"/>
          <p:cNvPicPr>
            <a:picLocks noChangeAspect="1"/>
          </p:cNvPicPr>
          <p:nvPr/>
        </p:nvPicPr>
        <p:blipFill>
          <a:blip r:embed="rId2">
            <a:extLst/>
          </a:blip>
          <a:stretch>
            <a:fillRect/>
          </a:stretch>
        </p:blipFill>
        <p:spPr>
          <a:xfrm>
            <a:off x="0" y="0"/>
            <a:ext cx="13004800" cy="9753600"/>
          </a:xfrm>
          <a:prstGeom prst="rect">
            <a:avLst/>
          </a:prstGeom>
          <a:ln w="12700">
            <a:miter lim="400000"/>
          </a:ln>
        </p:spPr>
      </p:pic>
      <p:sp>
        <p:nvSpPr>
          <p:cNvPr id="129" name="Rectangle"/>
          <p:cNvSpPr/>
          <p:nvPr/>
        </p:nvSpPr>
        <p:spPr>
          <a:xfrm>
            <a:off x="3174" y="6540997"/>
            <a:ext cx="12998451" cy="2750146"/>
          </a:xfrm>
          <a:prstGeom prst="rect">
            <a:avLst/>
          </a:prstGeom>
          <a:solidFill>
            <a:srgbClr val="FFFFFF"/>
          </a:solidFill>
          <a:ln w="12700">
            <a:miter lim="400000"/>
          </a:ln>
        </p:spPr>
        <p:txBody>
          <a:bodyPr lIns="50800" tIns="50800" rIns="50800" bIns="50800" anchor="ctr"/>
          <a:lstStyle/>
          <a:p>
            <a:pPr algn="ctr" defTabSz="457200">
              <a:spcBef>
                <a:spcPts val="0"/>
              </a:spcBef>
              <a:defRPr i="0" spc="0" sz="1200">
                <a:solidFill>
                  <a:srgbClr val="9EA09F"/>
                </a:solidFill>
                <a:latin typeface="Helvetica Light"/>
                <a:ea typeface="Helvetica Light"/>
                <a:cs typeface="Helvetica Light"/>
                <a:sym typeface="Helvetica Light"/>
              </a:defRPr>
            </a:pPr>
          </a:p>
        </p:txBody>
      </p:sp>
      <p:sp>
        <p:nvSpPr>
          <p:cNvPr id="130" name="Dune fields located among canyon wall slopes are also known as ‘‘wall dune fields’’ and further identified as either climbing or falling. Falling dunes are defined as large bedforms with lee faces on the downhill side, indicating that this is the direction of their migration. This class of dune morphology is relatively rare across Mars. (NASA/JPL/University of Arizona, 265 km above the surface, less than 1 km across.)"/>
          <p:cNvSpPr txBox="1"/>
          <p:nvPr/>
        </p:nvSpPr>
        <p:spPr>
          <a:xfrm>
            <a:off x="572393" y="7311927"/>
            <a:ext cx="10786319" cy="1417142"/>
          </a:xfrm>
          <a:prstGeom prst="rect">
            <a:avLst/>
          </a:prstGeom>
          <a:ln w="12700">
            <a:miter lim="400000"/>
          </a:ln>
          <a:extLst>
            <a:ext uri="{C572A759-6A51-4108-AA02-DFA0A04FC94B}">
              <ma14:wrappingTextBoxFlag xmlns:ma14="http://schemas.microsoft.com/office/mac/drawingml/2011/main" val="1"/>
            </a:ext>
          </a:extLst>
        </p:spPr>
        <p:txBody>
          <a:bodyPr lIns="0" tIns="0" rIns="0" bIns="0"/>
          <a:lstStyle>
            <a:lvl1pPr defTabSz="457200">
              <a:lnSpc>
                <a:spcPct val="130000"/>
              </a:lnSpc>
              <a:spcBef>
                <a:spcPts val="400"/>
              </a:spcBef>
              <a:defRPr i="0" spc="-36" sz="1800">
                <a:solidFill>
                  <a:srgbClr val="000000"/>
                </a:solidFill>
                <a:latin typeface="Helvetica"/>
                <a:ea typeface="Helvetica"/>
                <a:cs typeface="Helvetica"/>
                <a:sym typeface="Helvetica"/>
              </a:defRPr>
            </a:lvl1pPr>
          </a:lstStyle>
          <a:p>
            <a:pPr/>
            <a:r>
              <a:t>Dune fields located among canyon wall slopes are also known as ‘‘wall dune fields’’ and further identified as either climbing or falling. Falling dunes are defined as large bedforms with lee faces on the downhill side, indicating that this is the direction of their migration. This class of dune morphology is relatively rare across Mars. (NASA/JPL/University of Arizona, 265 km above the surface, less than 1 km across.)</a:t>
            </a:r>
          </a:p>
        </p:txBody>
      </p:sp>
      <p:sp>
        <p:nvSpPr>
          <p:cNvPr id="131" name="Hanging Sand Dunes within Coprates Chasma"/>
          <p:cNvSpPr txBox="1"/>
          <p:nvPr/>
        </p:nvSpPr>
        <p:spPr>
          <a:xfrm>
            <a:off x="542925" y="6699787"/>
            <a:ext cx="11298734" cy="543285"/>
          </a:xfrm>
          <a:prstGeom prst="rect">
            <a:avLst/>
          </a:prstGeom>
          <a:ln w="12700">
            <a:miter lim="400000"/>
          </a:ln>
          <a:extLst>
            <a:ext uri="{C572A759-6A51-4108-AA02-DFA0A04FC94B}">
              <ma14:wrappingTextBoxFlag xmlns:ma14="http://schemas.microsoft.com/office/mac/drawingml/2011/main" val="1"/>
            </a:ext>
          </a:extLst>
        </p:spPr>
        <p:txBody>
          <a:bodyPr lIns="0" tIns="0" rIns="0" bIns="0"/>
          <a:lstStyle>
            <a:lvl1pPr defTabSz="457200">
              <a:spcBef>
                <a:spcPts val="0"/>
              </a:spcBef>
              <a:defRPr b="1" i="0" spc="0" sz="2900">
                <a:solidFill>
                  <a:srgbClr val="941100"/>
                </a:solidFill>
                <a:latin typeface="Helvetica"/>
                <a:ea typeface="Helvetica"/>
                <a:cs typeface="Helvetica"/>
                <a:sym typeface="Helvetica"/>
              </a:defRPr>
            </a:lvl1pPr>
          </a:lstStyle>
          <a:p>
            <a:pPr/>
            <a:r>
              <a:t>Hanging Sand Dunes within Coprates Chasma</a:t>
            </a:r>
          </a:p>
        </p:txBody>
      </p:sp>
      <p:pic>
        <p:nvPicPr>
          <p:cNvPr id="132" name="hiflyer-logo.png" descr="hiflyer-logo.png"/>
          <p:cNvPicPr>
            <a:picLocks noChangeAspect="1"/>
          </p:cNvPicPr>
          <p:nvPr/>
        </p:nvPicPr>
        <p:blipFill>
          <a:blip r:embed="rId3">
            <a:extLst/>
          </a:blip>
          <a:stretch>
            <a:fillRect/>
          </a:stretch>
        </p:blipFill>
        <p:spPr>
          <a:xfrm>
            <a:off x="11236325" y="7783337"/>
            <a:ext cx="1656176" cy="621067"/>
          </a:xfrm>
          <a:prstGeom prst="rect">
            <a:avLst/>
          </a:prstGeom>
          <a:ln w="12700">
            <a:miter lim="400000"/>
          </a:ln>
        </p:spPr>
      </p:pic>
      <p:sp>
        <p:nvSpPr>
          <p:cNvPr id="133" name="uahirise.org/ESP_034856_1655"/>
          <p:cNvSpPr txBox="1"/>
          <p:nvPr/>
        </p:nvSpPr>
        <p:spPr>
          <a:xfrm>
            <a:off x="558293" y="8797924"/>
            <a:ext cx="4267201" cy="381001"/>
          </a:xfrm>
          <a:prstGeom prst="rect">
            <a:avLst/>
          </a:prstGeom>
          <a:ln w="12700">
            <a:miter lim="400000"/>
          </a:ln>
          <a:extLst>
            <a:ext uri="{C572A759-6A51-4108-AA02-DFA0A04FC94B}">
              <ma14:wrappingTextBoxFlag xmlns:ma14="http://schemas.microsoft.com/office/mac/drawingml/2011/main" val="1"/>
            </a:ext>
          </a:extLst>
        </p:spPr>
        <p:txBody>
          <a:bodyPr lIns="50800" tIns="50800" rIns="50800" bIns="50800" anchor="b">
            <a:spAutoFit/>
          </a:bodyPr>
          <a:lstStyle>
            <a:lvl1pPr>
              <a:spcBef>
                <a:spcPts val="0"/>
              </a:spcBef>
              <a:defRPr i="0" spc="0" sz="1600">
                <a:solidFill>
                  <a:srgbClr val="000000"/>
                </a:solidFill>
                <a:latin typeface="Helvetica"/>
                <a:ea typeface="Helvetica"/>
                <a:cs typeface="Helvetica"/>
                <a:sym typeface="Helvetica"/>
              </a:defRPr>
            </a:lvl1pPr>
          </a:lstStyle>
          <a:p>
            <a:pPr/>
            <a:r>
              <a:t>uahirise.org/ESP_034856_1655</a:t>
            </a:r>
          </a:p>
        </p:txBody>
      </p:sp>
      <p:pic>
        <p:nvPicPr>
          <p:cNvPr id="134" name="image3.png" descr="image3.png"/>
          <p:cNvPicPr>
            <a:picLocks noChangeAspect="1"/>
          </p:cNvPicPr>
          <p:nvPr/>
        </p:nvPicPr>
        <p:blipFill>
          <a:blip r:embed="rId4">
            <a:extLst/>
          </a:blip>
          <a:stretch>
            <a:fillRect/>
          </a:stretch>
        </p:blipFill>
        <p:spPr>
          <a:xfrm>
            <a:off x="11477634" y="8543925"/>
            <a:ext cx="1168401" cy="584200"/>
          </a:xfrm>
          <a:prstGeom prst="rect">
            <a:avLst/>
          </a:prstGeom>
          <a:ln w="12700">
            <a:miter lim="400000"/>
          </a:ln>
        </p:spPr>
      </p:pic>
    </p:spTree>
  </p:cSld>
  <p:clrMapOvr>
    <a:masterClrMapping/>
  </p:clrMapOvr>
  <p:transition xmlns:p14="http://schemas.microsoft.com/office/powerpoint/2010/main" spd="med" advClick="1"/>
</p:sld>
</file>

<file path=ppt/theme/theme1.xml><?xml version="1.0" encoding="utf-8"?>
<a:theme xmlns:a="http://schemas.openxmlformats.org/drawingml/2006/main" xmlns:r="http://schemas.openxmlformats.org/officeDocument/2006/relationships" name="New_Template9">
  <a:themeElements>
    <a:clrScheme name="New_Template9">
      <a:dk1>
        <a:srgbClr val="5C5C5C"/>
      </a:dk1>
      <a:lt1>
        <a:srgbClr val="FFFFFF"/>
      </a:lt1>
      <a:dk2>
        <a:srgbClr val="5C5C5C"/>
      </a:dk2>
      <a:lt2>
        <a:srgbClr val="CBCBCB"/>
      </a:lt2>
      <a:accent1>
        <a:srgbClr val="80989C"/>
      </a:accent1>
      <a:accent2>
        <a:srgbClr val="A8AB65"/>
      </a:accent2>
      <a:accent3>
        <a:srgbClr val="CBAC69"/>
      </a:accent3>
      <a:accent4>
        <a:srgbClr val="CF7330"/>
      </a:accent4>
      <a:accent5>
        <a:srgbClr val="B44C34"/>
      </a:accent5>
      <a:accent6>
        <a:srgbClr val="8C869B"/>
      </a:accent6>
      <a:hlink>
        <a:srgbClr val="0000FF"/>
      </a:hlink>
      <a:folHlink>
        <a:srgbClr val="FF00FF"/>
      </a:folHlink>
    </a:clrScheme>
    <a:fontScheme name="New_Template9">
      <a:majorFont>
        <a:latin typeface="DIN Condensed"/>
        <a:ea typeface="DIN Condensed"/>
        <a:cs typeface="DIN Condensed"/>
      </a:majorFont>
      <a:minorFont>
        <a:latin typeface="DIN Condensed"/>
        <a:ea typeface="DIN Condensed"/>
        <a:cs typeface="DIN Condensed"/>
      </a:minorFont>
    </a:fontScheme>
    <a:fmtScheme name="New_Template9">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accent1">
            <a:hueOff val="-522454"/>
            <a:satOff val="1153"/>
            <a:lumOff val="13444"/>
          </a:schemeClr>
        </a:solid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584200"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FFFFFF"/>
            </a:solidFill>
            <a:effectLst/>
            <a:uFillTx/>
            <a:latin typeface="DIN Alternate"/>
            <a:ea typeface="DIN Alternate"/>
            <a:cs typeface="DIN Alternate"/>
            <a:sym typeface="DIN Alternate"/>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spDef>
    <a:lnDef>
      <a:spPr>
        <a:noFill/>
        <a:ln w="25400" cap="flat">
          <a:solidFill>
            <a:srgbClr val="747676"/>
          </a:solidFill>
          <a:prstDash val="solid"/>
          <a:miter lim="400000"/>
        </a:ln>
        <a:effectLst/>
        <a:sp3d/>
      </a:spPr>
      <a:bodyPr rot="0" spcFirstLastPara="1" vertOverflow="overflow" horzOverflow="overflow" vert="horz" wrap="square" lIns="91439" tIns="45719" rIns="91439" bIns="45719" numCol="1" spcCol="38100" rtlCol="0" anchor="t" upright="0">
        <a:noAutofit/>
      </a:bodyPr>
      <a:ls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lnDef>
    <a:txDef>
      <a:spPr>
        <a:no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txDef>
  </a:objectDefaults>
</a:theme>
</file>

<file path=ppt/theme/theme2.xml><?xml version="1.0" encoding="utf-8"?>
<a:theme xmlns:a="http://schemas.openxmlformats.org/drawingml/2006/main" xmlns:r="http://schemas.openxmlformats.org/officeDocument/2006/relationships" name="New_Template9">
  <a:themeElements>
    <a:clrScheme name="New_Template9">
      <a:dk1>
        <a:srgbClr val="000000"/>
      </a:dk1>
      <a:lt1>
        <a:srgbClr val="FFFFFF"/>
      </a:lt1>
      <a:dk2>
        <a:srgbClr val="5C5C5C"/>
      </a:dk2>
      <a:lt2>
        <a:srgbClr val="CBCBCB"/>
      </a:lt2>
      <a:accent1>
        <a:srgbClr val="80989C"/>
      </a:accent1>
      <a:accent2>
        <a:srgbClr val="A8AB65"/>
      </a:accent2>
      <a:accent3>
        <a:srgbClr val="CBAC69"/>
      </a:accent3>
      <a:accent4>
        <a:srgbClr val="CF7330"/>
      </a:accent4>
      <a:accent5>
        <a:srgbClr val="B44C34"/>
      </a:accent5>
      <a:accent6>
        <a:srgbClr val="8C869B"/>
      </a:accent6>
      <a:hlink>
        <a:srgbClr val="0000FF"/>
      </a:hlink>
      <a:folHlink>
        <a:srgbClr val="FF00FF"/>
      </a:folHlink>
    </a:clrScheme>
    <a:fontScheme name="New_Template9">
      <a:majorFont>
        <a:latin typeface="DIN Condensed"/>
        <a:ea typeface="DIN Condensed"/>
        <a:cs typeface="DIN Condensed"/>
      </a:majorFont>
      <a:minorFont>
        <a:latin typeface="DIN Condensed"/>
        <a:ea typeface="DIN Condensed"/>
        <a:cs typeface="DIN Condensed"/>
      </a:minorFont>
    </a:fontScheme>
    <a:fmtScheme name="New_Template9">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accent1">
            <a:hueOff val="-522454"/>
            <a:satOff val="1153"/>
            <a:lumOff val="13444"/>
          </a:schemeClr>
        </a:solid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584200"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FFFFFF"/>
            </a:solidFill>
            <a:effectLst/>
            <a:uFillTx/>
            <a:latin typeface="DIN Alternate"/>
            <a:ea typeface="DIN Alternate"/>
            <a:cs typeface="DIN Alternate"/>
            <a:sym typeface="DIN Alternate"/>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spDef>
    <a:lnDef>
      <a:spPr>
        <a:noFill/>
        <a:ln w="25400" cap="flat">
          <a:solidFill>
            <a:srgbClr val="747676"/>
          </a:solidFill>
          <a:prstDash val="solid"/>
          <a:miter lim="400000"/>
        </a:ln>
        <a:effectLst/>
        <a:sp3d/>
      </a:spPr>
      <a:bodyPr rot="0" spcFirstLastPara="1" vertOverflow="overflow" horzOverflow="overflow" vert="horz" wrap="square" lIns="91439" tIns="45719" rIns="91439" bIns="45719" numCol="1" spcCol="38100" rtlCol="0" anchor="t" upright="0">
        <a:noAutofit/>
      </a:bodyPr>
      <a:ls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lnDef>
    <a:txDef>
      <a:spPr>
        <a:no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l" defTabSz="584200" rtl="0" fontAlgn="auto" latinLnBrk="0" hangingPunct="0">
          <a:lnSpc>
            <a:spcPct val="100000"/>
          </a:lnSpc>
          <a:spcBef>
            <a:spcPts val="1400"/>
          </a:spcBef>
          <a:spcAft>
            <a:spcPts val="0"/>
          </a:spcAft>
          <a:buClrTx/>
          <a:buSzTx/>
          <a:buFontTx/>
          <a:buNone/>
          <a:tabLst/>
          <a:defRPr b="0" baseline="0" cap="none" i="1" spc="28" strike="noStrike" sz="2800" u="none" kumimoji="0" normalizeH="0">
            <a:ln>
              <a:noFill/>
            </a:ln>
            <a:solidFill>
              <a:srgbClr val="5C5C5C"/>
            </a:solidFill>
            <a:effectLst/>
            <a:uFillTx/>
            <a:latin typeface="Iowan Old Style"/>
            <a:ea typeface="Iowan Old Style"/>
            <a:cs typeface="Iowan Old Style"/>
            <a:sym typeface="Iowan Old Style"/>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txDef>
  </a:objectDefaults>
</a:theme>
</file>

<file path=docProps/app.xml><?xml version="1.0" encoding="utf-8"?>
<Properties xmlns="http://schemas.openxmlformats.org/officeDocument/2006/extended-properties" xmlns:vt="http://schemas.openxmlformats.org/officeDocument/2006/docPropsVTypes"/>
</file>

<file path=docProps/core.xml><?xml version="1.0" encoding="utf-8"?>
<cp:coreProperties xmlns:cp="http://schemas.openxmlformats.org/package/2006/metadata/core-properties" xmlns:dc="http://purl.org/dc/elements/1.1/" xmlns:dcterms="http://purl.org/dc/terms/" xmlns:xsi="http://www.w3.org/2001/XMLSchema-instance"/>
</file>