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1pPr>
    <a:lvl2pPr marL="0" marR="0" indent="228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2pPr>
    <a:lvl3pPr marL="0" marR="0" indent="457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3pPr>
    <a:lvl4pPr marL="0" marR="0" indent="685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4pPr>
    <a:lvl5pPr marL="0" marR="0" indent="9144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5pPr>
    <a:lvl6pPr marL="0" marR="0" indent="11430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6pPr>
    <a:lvl7pPr marL="0" marR="0" indent="1371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7pPr>
    <a:lvl8pPr marL="0" marR="0" indent="1600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8pPr>
    <a:lvl9pPr marL="0" marR="0" indent="1828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noFill/>
        </a:fill>
      </a:tcStyle>
    </a:wholeTbl>
    <a:band2H>
      <a:tcTxStyle b="def" i="def"/>
      <a:tcStyle>
        <a:tcBdr/>
        <a:fill>
          <a:solidFill>
            <a:srgbClr val="CBCBCB">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solidFill>
            <a:srgbClr val="CBCBCB">
              <a:alpha val="36000"/>
            </a:srgbClr>
          </a:solid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solidFill>
                <a:srgbClr val="EBEBEB"/>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C7B018BB-80A7-4F77-B60F-C8B233D01FF8}" styleName="">
    <a:tblBg/>
    <a:wholeTbl>
      <a:tcTxStyle b="off" i="off">
        <a:font>
          <a:latin typeface="Iowan Old Style"/>
          <a:ea typeface="Iowan Old Style"/>
          <a:cs typeface="Iowan Old Styl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DIN Alternate"/>
          <a:ea typeface="DIN Alternate"/>
          <a:cs typeface="DIN Alternat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508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EEE7283C-3CF3-47DC-8721-378D4A62B228}" styleName="">
    <a:tblBg/>
    <a:wholeTbl>
      <a:tcTxStyle b="off" i="off">
        <a:font>
          <a:latin typeface="Iowan Old Style"/>
          <a:ea typeface="Iowan Old Style"/>
          <a:cs typeface="Iowan Old Styl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wholeTbl>
    <a:band2H>
      <a:tcTxStyle b="def" i="def"/>
      <a:tcStyle>
        <a:tcBdr/>
        <a:fill>
          <a:solidFill>
            <a:srgbClr val="CBCBCB">
              <a:alpha val="36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25400" cap="flat">
              <a:solidFill>
                <a:schemeClr val="accent3">
                  <a:hueOff val="-256224"/>
                  <a:satOff val="-13732"/>
                  <a:lumOff val="-19712"/>
                  <a:alpha val="61000"/>
                </a:schemeClr>
              </a:solidFill>
              <a:prstDash val="solid"/>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12700" cap="flat">
              <a:noFill/>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wholeTbl>
    <a:band2H>
      <a:tcTxStyle b="def" i="def"/>
      <a:tcStyle>
        <a:tcBdr/>
        <a:fill>
          <a:solidFill>
            <a:srgbClr val="AEAEAE">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797B80"/>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wholeTbl>
    <a:band2H>
      <a:tcTxStyle b="def" i="def"/>
      <a:tcStyle>
        <a:tcBdr/>
        <a:fill>
          <a:solidFill>
            <a:srgbClr val="EDEEEE"/>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5C5C5C"/>
              </a:solidFill>
              <a:prstDash val="solid"/>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custDash>
                <a:ds d="200000" sp="200000"/>
              </a:custDash>
              <a:miter lim="400000"/>
            </a:ln>
          </a:insideH>
          <a:insideV>
            <a:ln w="12700" cap="flat">
              <a:noFill/>
              <a:miter lim="400000"/>
            </a:ln>
          </a:insideV>
        </a:tcBdr>
        <a:fill>
          <a:noFill/>
        </a:fill>
      </a:tcStyle>
    </a:lastRow>
    <a:fir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noFill/>
              <a:miter lim="400000"/>
            </a:ln>
          </a:top>
          <a:bottom>
            <a:ln w="12700" cap="flat">
              <a:solidFill>
                <a:srgbClr val="5C5C5C"/>
              </a:solidFill>
              <a:prstDash val="solid"/>
              <a:miter lim="400000"/>
            </a:ln>
          </a:bottom>
          <a:insideH>
            <a:ln w="12700" cap="flat">
              <a:solidFill>
                <a:srgbClr val="5C5C5C"/>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Line"/>
          <p:cNvSpPr/>
          <p:nvPr>
            <p:ph type="body" sz="quarter" idx="13"/>
          </p:nvPr>
        </p:nvSpPr>
        <p:spPr>
          <a:xfrm>
            <a:off x="571500" y="5588000"/>
            <a:ext cx="1187578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13" name="Body Level One…"/>
          <p:cNvSpPr txBox="1"/>
          <p:nvPr>
            <p:ph type="body" sz="half" idx="1"/>
          </p:nvPr>
        </p:nvSpPr>
        <p:spPr>
          <a:xfrm>
            <a:off x="571500" y="5676900"/>
            <a:ext cx="11861800" cy="3263900"/>
          </a:xfrm>
          <a:prstGeom prst="rect">
            <a:avLst/>
          </a:prstGeom>
        </p:spPr>
        <p:txBody>
          <a:bodyPr/>
          <a:lstStyle>
            <a:lvl1pPr marL="0" indent="0" algn="ctr">
              <a:lnSpc>
                <a:spcPct val="70000"/>
              </a:lnSpc>
              <a:spcBef>
                <a:spcPts val="0"/>
              </a:spcBef>
              <a:buSzTx/>
              <a:buFontTx/>
              <a:buNone/>
              <a:defRPr i="1" sz="4800">
                <a:solidFill>
                  <a:srgbClr val="747676"/>
                </a:solidFill>
              </a:defRPr>
            </a:lvl1pPr>
            <a:lvl2pPr marL="0" indent="228600" algn="ctr">
              <a:lnSpc>
                <a:spcPct val="70000"/>
              </a:lnSpc>
              <a:spcBef>
                <a:spcPts val="0"/>
              </a:spcBef>
              <a:buSzTx/>
              <a:buFontTx/>
              <a:buNone/>
              <a:defRPr i="1" sz="4800">
                <a:solidFill>
                  <a:srgbClr val="747676"/>
                </a:solidFill>
              </a:defRPr>
            </a:lvl2pPr>
            <a:lvl3pPr marL="0" indent="457200" algn="ctr">
              <a:lnSpc>
                <a:spcPct val="70000"/>
              </a:lnSpc>
              <a:spcBef>
                <a:spcPts val="0"/>
              </a:spcBef>
              <a:buSzTx/>
              <a:buFontTx/>
              <a:buNone/>
              <a:defRPr i="1" sz="4800">
                <a:solidFill>
                  <a:srgbClr val="747676"/>
                </a:solidFill>
              </a:defRPr>
            </a:lvl3pPr>
            <a:lvl4pPr marL="0" indent="685800" algn="ctr">
              <a:lnSpc>
                <a:spcPct val="70000"/>
              </a:lnSpc>
              <a:spcBef>
                <a:spcPts val="0"/>
              </a:spcBef>
              <a:buSzTx/>
              <a:buFontTx/>
              <a:buNone/>
              <a:defRPr i="1" sz="4800">
                <a:solidFill>
                  <a:srgbClr val="747676"/>
                </a:solidFill>
              </a:defRPr>
            </a:lvl4pPr>
            <a:lvl5pPr marL="0" indent="914400" algn="ctr">
              <a:lnSpc>
                <a:spcPct val="70000"/>
              </a:lnSpc>
              <a:spcBef>
                <a:spcPts val="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14" name="Slide Number"/>
          <p:cNvSpPr txBox="1"/>
          <p:nvPr>
            <p:ph type="sldNum" sz="quarter" idx="2"/>
          </p:nvPr>
        </p:nvSpPr>
        <p:spPr>
          <a:xfrm>
            <a:off x="12088552"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01" name="“"/>
          <p:cNvSpPr txBox="1"/>
          <p:nvPr/>
        </p:nvSpPr>
        <p:spPr>
          <a:xfrm>
            <a:off x="508000" y="1771650"/>
            <a:ext cx="1697832" cy="3175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0" spc="0" sz="21000">
                <a:solidFill>
                  <a:srgbClr val="E4E4E4"/>
                </a:solidFill>
                <a:latin typeface="Baskerville"/>
                <a:ea typeface="Baskerville"/>
                <a:cs typeface="Baskerville"/>
                <a:sym typeface="Baskerville"/>
              </a:defRPr>
            </a:lvl1pPr>
          </a:lstStyle>
          <a:p>
            <a:pPr/>
            <a:r>
              <a:t>“</a:t>
            </a:r>
          </a:p>
        </p:txBody>
      </p:sp>
      <p:sp>
        <p:nvSpPr>
          <p:cNvPr id="102" name="Type a quote here."/>
          <p:cNvSpPr txBox="1"/>
          <p:nvPr>
            <p:ph type="body" sz="quarter" idx="13"/>
          </p:nvPr>
        </p:nvSpPr>
        <p:spPr>
          <a:xfrm>
            <a:off x="1943100" y="3870536"/>
            <a:ext cx="10490200" cy="939801"/>
          </a:xfrm>
          <a:prstGeom prst="rect">
            <a:avLst/>
          </a:prstGeom>
        </p:spPr>
        <p:txBody>
          <a:bodyPr>
            <a:spAutoFit/>
          </a:bodyPr>
          <a:lstStyle>
            <a:lvl1pPr marL="0" indent="0">
              <a:spcBef>
                <a:spcPts val="1600"/>
              </a:spcBef>
              <a:buSzTx/>
              <a:buFontTx/>
              <a:buNone/>
              <a:defRPr sz="4800">
                <a:solidFill>
                  <a:srgbClr val="747676"/>
                </a:solidFill>
              </a:defRPr>
            </a:lvl1pPr>
          </a:lstStyle>
          <a:p>
            <a:pPr/>
            <a:r>
              <a:t>Type a quote here.</a:t>
            </a:r>
          </a:p>
        </p:txBody>
      </p:sp>
      <p:sp>
        <p:nvSpPr>
          <p:cNvPr id="103" name="-Johnny Appleseed"/>
          <p:cNvSpPr txBox="1"/>
          <p:nvPr>
            <p:ph type="body" sz="quarter" idx="14"/>
          </p:nvPr>
        </p:nvSpPr>
        <p:spPr>
          <a:xfrm>
            <a:off x="1943100" y="7772400"/>
            <a:ext cx="10490200" cy="939800"/>
          </a:xfrm>
          <a:prstGeom prst="rect">
            <a:avLst/>
          </a:prstGeom>
        </p:spPr>
        <p:txBody>
          <a:bodyPr>
            <a:spAutoFit/>
          </a:bodyPr>
          <a:lstStyle>
            <a:lvl1pPr marL="0" indent="0" algn="r">
              <a:lnSpc>
                <a:spcPct val="70000"/>
              </a:lnSpc>
              <a:spcBef>
                <a:spcPts val="1600"/>
              </a:spcBef>
              <a:buSzTx/>
              <a:buFontTx/>
              <a:buNone/>
              <a:defRPr i="1" sz="4800">
                <a:solidFill>
                  <a:srgbClr val="6B6D6D"/>
                </a:solidFill>
              </a:defRPr>
            </a:lvl1pPr>
          </a:lstStyle>
          <a:p>
            <a:pPr/>
            <a:r>
              <a:t>-Johnny Appleseed</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11" name="Image"/>
          <p:cNvSpPr/>
          <p:nvPr>
            <p:ph type="pic" idx="13"/>
          </p:nvPr>
        </p:nvSpPr>
        <p:spPr>
          <a:xfrm>
            <a:off x="0" y="0"/>
            <a:ext cx="13004800" cy="9753600"/>
          </a:xfrm>
          <a:prstGeom prst="rect">
            <a:avLst/>
          </a:prstGeom>
        </p:spPr>
        <p:txBody>
          <a:bodyPr lIns="91439" tIns="45719" rIns="91439" bIns="45719">
            <a:noAutofit/>
          </a:bodyPr>
          <a:lstStyle/>
          <a:p>
            <a:pPr/>
          </a:p>
        </p:txBody>
      </p:sp>
      <p:sp>
        <p:nvSpPr>
          <p:cNvPr id="112" name="Slide Number"/>
          <p:cNvSpPr txBox="1"/>
          <p:nvPr>
            <p:ph type="sldNum" sz="quarter" idx="2"/>
          </p:nvPr>
        </p:nvSpPr>
        <p:spPr>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1" name="Image"/>
          <p:cNvSpPr/>
          <p:nvPr>
            <p:ph type="pic" idx="13"/>
          </p:nvPr>
        </p:nvSpPr>
        <p:spPr>
          <a:xfrm>
            <a:off x="0" y="0"/>
            <a:ext cx="13004800" cy="9753600"/>
          </a:xfrm>
          <a:prstGeom prst="rect">
            <a:avLst/>
          </a:prstGeom>
        </p:spPr>
        <p:txBody>
          <a:bodyPr lIns="91439" tIns="45719" rIns="91439" bIns="45719">
            <a:noAutofit/>
          </a:bodyPr>
          <a:lstStyle/>
          <a:p>
            <a:pPr/>
          </a:p>
        </p:txBody>
      </p:sp>
      <p:sp>
        <p:nvSpPr>
          <p:cNvPr id="22" name="Rectangle"/>
          <p:cNvSpPr/>
          <p:nvPr>
            <p:ph type="body" sz="half" idx="14"/>
          </p:nvPr>
        </p:nvSpPr>
        <p:spPr>
          <a:xfrm>
            <a:off x="0" y="5422900"/>
            <a:ext cx="13004800" cy="3606800"/>
          </a:xfrm>
          <a:prstGeom prst="rect">
            <a:avLst/>
          </a:prstGeom>
          <a:solidFill>
            <a:srgbClr val="FFFFFF"/>
          </a:solidFill>
        </p:spPr>
        <p:txBody>
          <a:bodyPr anchor="ctr">
            <a:noAutofit/>
          </a:bodyPr>
          <a:lstStyle/>
          <a:p>
            <a:pPr marL="0" indent="0" algn="ctr">
              <a:spcBef>
                <a:spcPts val="0"/>
              </a:spcBef>
              <a:buSzTx/>
              <a:buFontTx/>
              <a:buNone/>
              <a:defRPr sz="2400">
                <a:latin typeface="DIN Alternate"/>
                <a:ea typeface="DIN Alternate"/>
                <a:cs typeface="DIN Alternate"/>
                <a:sym typeface="DIN Alternate"/>
              </a:defRPr>
            </a:pPr>
          </a:p>
        </p:txBody>
      </p:sp>
      <p:sp>
        <p:nvSpPr>
          <p:cNvPr id="23" name="Line"/>
          <p:cNvSpPr/>
          <p:nvPr>
            <p:ph type="body" sz="quarter" idx="15"/>
          </p:nvPr>
        </p:nvSpPr>
        <p:spPr>
          <a:xfrm flipV="1">
            <a:off x="571500" y="7619996"/>
            <a:ext cx="11874500" cy="4"/>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571500" y="5562600"/>
            <a:ext cx="11861800" cy="22098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25" name="Body Level One…"/>
          <p:cNvSpPr txBox="1"/>
          <p:nvPr>
            <p:ph type="body" sz="quarter" idx="1"/>
          </p:nvPr>
        </p:nvSpPr>
        <p:spPr>
          <a:xfrm>
            <a:off x="571500" y="7670800"/>
            <a:ext cx="11861800" cy="1231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3"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34" name="Slide Number"/>
          <p:cNvSpPr txBox="1"/>
          <p:nvPr>
            <p:ph type="sldNum" sz="quarter" idx="2"/>
          </p:nvPr>
        </p:nvSpPr>
        <p:spPr>
          <a:xfrm>
            <a:off x="12083465"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41" name="Image"/>
          <p:cNvSpPr/>
          <p:nvPr>
            <p:ph type="pic" idx="13"/>
          </p:nvPr>
        </p:nvSpPr>
        <p:spPr>
          <a:xfrm>
            <a:off x="7531100" y="0"/>
            <a:ext cx="5473700" cy="9753600"/>
          </a:xfrm>
          <a:prstGeom prst="rect">
            <a:avLst/>
          </a:prstGeom>
        </p:spPr>
        <p:txBody>
          <a:bodyPr lIns="91439" tIns="45719" rIns="91439" bIns="45719">
            <a:noAutofit/>
          </a:bodyPr>
          <a:lstStyle/>
          <a:p>
            <a:pPr/>
          </a:p>
        </p:txBody>
      </p:sp>
      <p:sp>
        <p:nvSpPr>
          <p:cNvPr id="42" name="Line"/>
          <p:cNvSpPr/>
          <p:nvPr>
            <p:ph type="body" sz="quarter" idx="14"/>
          </p:nvPr>
        </p:nvSpPr>
        <p:spPr>
          <a:xfrm flipV="1">
            <a:off x="571500" y="7619998"/>
            <a:ext cx="645160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43" name="Title Text"/>
          <p:cNvSpPr txBox="1"/>
          <p:nvPr>
            <p:ph type="title"/>
          </p:nvPr>
        </p:nvSpPr>
        <p:spPr>
          <a:xfrm>
            <a:off x="571500" y="571500"/>
            <a:ext cx="6451600" cy="72136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44" name="Body Level One…"/>
          <p:cNvSpPr txBox="1"/>
          <p:nvPr>
            <p:ph type="body" sz="quarter" idx="1"/>
          </p:nvPr>
        </p:nvSpPr>
        <p:spPr>
          <a:xfrm>
            <a:off x="571500" y="7670800"/>
            <a:ext cx="6451600" cy="1358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45"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52"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61"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62" name="Title Text"/>
          <p:cNvSpPr txBox="1"/>
          <p:nvPr>
            <p:ph type="title"/>
          </p:nvPr>
        </p:nvSpPr>
        <p:spPr>
          <a:prstGeom prst="rect">
            <a:avLst/>
          </a:prstGeom>
        </p:spPr>
        <p:txBody>
          <a:bodyPr/>
          <a:lstStyle/>
          <a:p>
            <a:pPr/>
            <a:r>
              <a:t>Title Text</a:t>
            </a:r>
          </a:p>
        </p:txBody>
      </p:sp>
      <p:sp>
        <p:nvSpPr>
          <p:cNvPr id="6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71" name="Image"/>
          <p:cNvSpPr/>
          <p:nvPr>
            <p:ph type="pic" idx="13"/>
          </p:nvPr>
        </p:nvSpPr>
        <p:spPr>
          <a:xfrm>
            <a:off x="0" y="0"/>
            <a:ext cx="6438900" cy="9753600"/>
          </a:xfrm>
          <a:prstGeom prst="rect">
            <a:avLst/>
          </a:prstGeom>
        </p:spPr>
        <p:txBody>
          <a:bodyPr lIns="91439" tIns="45719" rIns="91439" bIns="45719">
            <a:noAutofit/>
          </a:bodyPr>
          <a:lstStyle/>
          <a:p>
            <a:pPr/>
          </a:p>
        </p:txBody>
      </p:sp>
      <p:sp>
        <p:nvSpPr>
          <p:cNvPr id="72" name="Line"/>
          <p:cNvSpPr/>
          <p:nvPr>
            <p:ph type="body" sz="quarter" idx="14"/>
          </p:nvPr>
        </p:nvSpPr>
        <p:spPr>
          <a:xfrm>
            <a:off x="7023100" y="1574800"/>
            <a:ext cx="53975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73" name="Title Text"/>
          <p:cNvSpPr txBox="1"/>
          <p:nvPr>
            <p:ph type="title"/>
          </p:nvPr>
        </p:nvSpPr>
        <p:spPr>
          <a:xfrm>
            <a:off x="7023100" y="723900"/>
            <a:ext cx="5397500" cy="723900"/>
          </a:xfrm>
          <a:prstGeom prst="rect">
            <a:avLst/>
          </a:prstGeom>
        </p:spPr>
        <p:txBody>
          <a:bodyPr/>
          <a:lstStyle/>
          <a:p>
            <a:pPr/>
            <a:r>
              <a:t>Title Text</a:t>
            </a:r>
          </a:p>
        </p:txBody>
      </p:sp>
      <p:sp>
        <p:nvSpPr>
          <p:cNvPr id="74" name="Body Level One…"/>
          <p:cNvSpPr txBox="1"/>
          <p:nvPr>
            <p:ph type="body" sz="half" idx="1"/>
          </p:nvPr>
        </p:nvSpPr>
        <p:spPr>
          <a:xfrm>
            <a:off x="7023100" y="1803400"/>
            <a:ext cx="5397500" cy="7226300"/>
          </a:xfrm>
          <a:prstGeom prst="rect">
            <a:avLst/>
          </a:prstGeom>
        </p:spPr>
        <p:txBody>
          <a:bodyPr/>
          <a:lstStyle>
            <a:lvl1pPr marL="406400" indent="-406400">
              <a:defRPr sz="2800"/>
            </a:lvl1pPr>
            <a:lvl2pPr marL="812800" indent="-406400">
              <a:defRPr sz="2800"/>
            </a:lvl2pPr>
            <a:lvl3pPr marL="1219200" indent="-406400">
              <a:defRPr sz="2800"/>
            </a:lvl3pPr>
            <a:lvl4pPr marL="1625600" indent="-406400">
              <a:defRPr sz="2800"/>
            </a:lvl4pPr>
            <a:lvl5pPr marL="2032000" indent="-406400">
              <a:defRPr sz="2800"/>
            </a:lvl5p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82"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90" name="Image"/>
          <p:cNvSpPr/>
          <p:nvPr>
            <p:ph type="pic" idx="13"/>
          </p:nvPr>
        </p:nvSpPr>
        <p:spPr>
          <a:xfrm>
            <a:off x="571500" y="571500"/>
            <a:ext cx="7429500" cy="7315200"/>
          </a:xfrm>
          <a:prstGeom prst="rect">
            <a:avLst/>
          </a:prstGeom>
        </p:spPr>
        <p:txBody>
          <a:bodyPr lIns="91439" tIns="45719" rIns="91439" bIns="45719">
            <a:noAutofit/>
          </a:bodyPr>
          <a:lstStyle/>
          <a:p>
            <a:pPr/>
          </a:p>
        </p:txBody>
      </p:sp>
      <p:sp>
        <p:nvSpPr>
          <p:cNvPr id="91" name="Image"/>
          <p:cNvSpPr/>
          <p:nvPr>
            <p:ph type="pic" sz="quarter" idx="14"/>
          </p:nvPr>
        </p:nvSpPr>
        <p:spPr>
          <a:xfrm>
            <a:off x="8128000" y="571500"/>
            <a:ext cx="4305300" cy="3594100"/>
          </a:xfrm>
          <a:prstGeom prst="rect">
            <a:avLst/>
          </a:prstGeom>
        </p:spPr>
        <p:txBody>
          <a:bodyPr lIns="91439" tIns="45719" rIns="91439" bIns="45719">
            <a:noAutofit/>
          </a:bodyPr>
          <a:lstStyle/>
          <a:p>
            <a:pPr/>
          </a:p>
        </p:txBody>
      </p:sp>
      <p:sp>
        <p:nvSpPr>
          <p:cNvPr id="92" name="Image"/>
          <p:cNvSpPr/>
          <p:nvPr>
            <p:ph type="pic" sz="quarter" idx="15"/>
          </p:nvPr>
        </p:nvSpPr>
        <p:spPr>
          <a:xfrm>
            <a:off x="8128000" y="4292600"/>
            <a:ext cx="4305300" cy="3594100"/>
          </a:xfrm>
          <a:prstGeom prst="rect">
            <a:avLst/>
          </a:prstGeom>
        </p:spPr>
        <p:txBody>
          <a:bodyPr lIns="91439" tIns="45719" rIns="91439" bIns="45719">
            <a:noAutofit/>
          </a:bodyPr>
          <a:lstStyle/>
          <a:p>
            <a:pPr/>
          </a:p>
        </p:txBody>
      </p:sp>
      <p:sp>
        <p:nvSpPr>
          <p:cNvPr id="93" name="Body Level One…"/>
          <p:cNvSpPr txBox="1"/>
          <p:nvPr>
            <p:ph type="body" sz="quarter" idx="1"/>
          </p:nvPr>
        </p:nvSpPr>
        <p:spPr>
          <a:xfrm>
            <a:off x="571500" y="8051800"/>
            <a:ext cx="11861800" cy="1333500"/>
          </a:xfrm>
          <a:prstGeom prst="rect">
            <a:avLst/>
          </a:prstGeom>
        </p:spPr>
        <p:txBody>
          <a:bodyPr/>
          <a:lstStyle>
            <a:lvl1pPr marL="0" indent="0">
              <a:spcBef>
                <a:spcPts val="1400"/>
              </a:spcBef>
              <a:buSzTx/>
              <a:buFontTx/>
              <a:buNone/>
              <a:defRPr i="1" spc="28" sz="2800"/>
            </a:lvl1pPr>
            <a:lvl2pPr marL="0" indent="228600">
              <a:spcBef>
                <a:spcPts val="1400"/>
              </a:spcBef>
              <a:buSzTx/>
              <a:buFontTx/>
              <a:buNone/>
              <a:defRPr i="1" spc="28" sz="2800"/>
            </a:lvl2pPr>
            <a:lvl3pPr marL="0" indent="457200">
              <a:spcBef>
                <a:spcPts val="1400"/>
              </a:spcBef>
              <a:buSzTx/>
              <a:buFontTx/>
              <a:buNone/>
              <a:defRPr i="1" spc="28" sz="2800"/>
            </a:lvl3pPr>
            <a:lvl4pPr marL="0" indent="685800">
              <a:spcBef>
                <a:spcPts val="1400"/>
              </a:spcBef>
              <a:buSzTx/>
              <a:buFontTx/>
              <a:buNone/>
              <a:defRPr i="1" spc="28" sz="2800"/>
            </a:lvl4pPr>
            <a:lvl5pPr marL="0" indent="914400">
              <a:spcBef>
                <a:spcPts val="1400"/>
              </a:spcBef>
              <a:buSzTx/>
              <a:buFontTx/>
              <a:buNone/>
              <a:defRPr i="1" spc="28" sz="2800"/>
            </a:lvl5p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571500" y="723900"/>
            <a:ext cx="118618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3" name="Body Level One…"/>
          <p:cNvSpPr txBox="1"/>
          <p:nvPr>
            <p:ph type="body" idx="1"/>
          </p:nvPr>
        </p:nvSpPr>
        <p:spPr>
          <a:xfrm>
            <a:off x="571500" y="1803400"/>
            <a:ext cx="11861800" cy="722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2081047" y="9194800"/>
            <a:ext cx="309365" cy="342900"/>
          </a:xfrm>
          <a:prstGeom prst="rect">
            <a:avLst/>
          </a:prstGeom>
          <a:ln w="12700">
            <a:miter lim="400000"/>
          </a:ln>
        </p:spPr>
        <p:txBody>
          <a:bodyPr wrap="none" lIns="50800" tIns="50800" rIns="50800" bIns="50800">
            <a:spAutoFit/>
          </a:bodyPr>
          <a:lstStyle>
            <a:lvl1pPr algn="r">
              <a:spcBef>
                <a:spcPts val="0"/>
              </a:spcBef>
              <a:defRPr i="0" spc="0" sz="1600">
                <a:solidFill>
                  <a:srgbClr val="747676"/>
                </a:solidFill>
                <a:latin typeface="DIN Alternate"/>
                <a:ea typeface="DIN Alternate"/>
                <a:cs typeface="DIN Alternate"/>
                <a:sym typeface="DIN Alternat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1pPr>
      <a:lvl2pPr marL="0" marR="0" indent="228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2pPr>
      <a:lvl3pPr marL="0" marR="0" indent="457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3pPr>
      <a:lvl4pPr marL="0" marR="0" indent="685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4pPr>
      <a:lvl5pPr marL="0" marR="0" indent="9144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5pPr>
      <a:lvl6pPr marL="0" marR="0" indent="11430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6pPr>
      <a:lvl7pPr marL="0" marR="0" indent="1371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7pPr>
      <a:lvl8pPr marL="0" marR="0" indent="1600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8pPr>
      <a:lvl9pPr marL="0" marR="0" indent="1828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9pPr>
    </p:titleStyle>
    <p:bodyStyle>
      <a:lvl1pPr marL="4699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1pPr>
      <a:lvl2pPr marL="9398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2pPr>
      <a:lvl3pPr marL="14097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3pPr>
      <a:lvl4pPr marL="18796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4pPr>
      <a:lvl5pPr marL="23495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5pPr>
      <a:lvl6pPr marL="28194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6pPr>
      <a:lvl7pPr marL="32893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7pPr>
      <a:lvl8pPr marL="37592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8pPr>
      <a:lvl9pPr marL="42291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9pPr>
    </p:bodyStyle>
    <p:otherStyle>
      <a:lvl1pPr marL="0" marR="0" indent="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1pPr>
      <a:lvl2pPr marL="0" marR="0" indent="228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2pPr>
      <a:lvl3pPr marL="0" marR="0" indent="457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3pPr>
      <a:lvl4pPr marL="0" marR="0" indent="685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4pPr>
      <a:lvl5pPr marL="0" marR="0" indent="9144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5pPr>
      <a:lvl6pPr marL="0" marR="0" indent="11430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6pPr>
      <a:lvl7pPr marL="0" marR="0" indent="1371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7pPr>
      <a:lvl8pPr marL="0" marR="0" indent="1600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8pPr>
      <a:lvl9pPr marL="0" marR="0" indent="1828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8" name="ESP_055307_2215.jpg" descr="ESP_055307_2215.jpg"/>
          <p:cNvPicPr>
            <a:picLocks noChangeAspect="1"/>
          </p:cNvPicPr>
          <p:nvPr/>
        </p:nvPicPr>
        <p:blipFill>
          <a:blip r:embed="rId2">
            <a:extLst/>
          </a:blip>
          <a:stretch>
            <a:fillRect/>
          </a:stretch>
        </p:blipFill>
        <p:spPr>
          <a:xfrm>
            <a:off x="0" y="0"/>
            <a:ext cx="13004800" cy="9753600"/>
          </a:xfrm>
          <a:prstGeom prst="rect">
            <a:avLst/>
          </a:prstGeom>
          <a:ln w="12700">
            <a:miter lim="400000"/>
          </a:ln>
        </p:spPr>
      </p:pic>
      <p:sp>
        <p:nvSpPr>
          <p:cNvPr id="129" name="Rectangle"/>
          <p:cNvSpPr/>
          <p:nvPr/>
        </p:nvSpPr>
        <p:spPr>
          <a:xfrm>
            <a:off x="3174" y="6540997"/>
            <a:ext cx="12998451" cy="2750146"/>
          </a:xfrm>
          <a:prstGeom prst="rect">
            <a:avLst/>
          </a:prstGeom>
          <a:solidFill>
            <a:srgbClr val="FFFFFF"/>
          </a:solidFill>
          <a:ln w="12700">
            <a:miter lim="400000"/>
          </a:ln>
        </p:spPr>
        <p:txBody>
          <a:bodyPr lIns="50800" tIns="50800" rIns="50800" bIns="50800" anchor="ctr"/>
          <a:lstStyle/>
          <a:p>
            <a:pPr algn="ctr" defTabSz="457200">
              <a:spcBef>
                <a:spcPts val="0"/>
              </a:spcBef>
              <a:defRPr i="0" spc="0" sz="1200">
                <a:solidFill>
                  <a:srgbClr val="9EA09F"/>
                </a:solidFill>
                <a:latin typeface="Helvetica Light"/>
                <a:ea typeface="Helvetica Light"/>
                <a:cs typeface="Helvetica Light"/>
                <a:sym typeface="Helvetica Light"/>
              </a:defRPr>
            </a:pPr>
          </a:p>
        </p:txBody>
      </p:sp>
      <p:sp>
        <p:nvSpPr>
          <p:cNvPr id="130" name="This observation shows relatively bright mounds scattered throughout the darker and diverse surfaces in Chryse Planitia. These mounds are hundreds of meters in size. The origins of these pitted mounds or cratered cones are uncertain. They could be the result of the interaction of lava and water, or perhaps formed from the eruption of hot mud originating from beneath the surface. (NASA/JPL/University of Arizona. Image is 300 km above the surface and less than 1 km across.)"/>
          <p:cNvSpPr txBox="1"/>
          <p:nvPr/>
        </p:nvSpPr>
        <p:spPr>
          <a:xfrm>
            <a:off x="572393" y="7311927"/>
            <a:ext cx="10786319" cy="141714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defTabSz="457200">
              <a:lnSpc>
                <a:spcPct val="130000"/>
              </a:lnSpc>
              <a:spcBef>
                <a:spcPts val="400"/>
              </a:spcBef>
              <a:defRPr i="0" spc="-32" sz="1600">
                <a:solidFill>
                  <a:srgbClr val="000000"/>
                </a:solidFill>
                <a:latin typeface="Helvetica"/>
                <a:ea typeface="Helvetica"/>
                <a:cs typeface="Helvetica"/>
                <a:sym typeface="Helvetica"/>
              </a:defRPr>
            </a:lvl1pPr>
          </a:lstStyle>
          <a:p>
            <a:pPr/>
            <a:r>
              <a:t>This observation shows relatively bright mounds scattered throughout the darker and diverse surfaces in Chryse Planitia. These mounds are hundreds of meters in size. The origins of these pitted mounds or cratered cones are uncertain. They could be the result of the interaction of lava and water, or perhaps formed from the eruption of hot mud originating from beneath the surface. (NASA/JPL/University of Arizona. Image is 300 km above the surface and less than 1 km across.)</a:t>
            </a:r>
          </a:p>
        </p:txBody>
      </p:sp>
      <p:sp>
        <p:nvSpPr>
          <p:cNvPr id="131" name="Pitted Cones: Possible Methane Sources?"/>
          <p:cNvSpPr txBox="1"/>
          <p:nvPr/>
        </p:nvSpPr>
        <p:spPr>
          <a:xfrm>
            <a:off x="542925" y="6699787"/>
            <a:ext cx="11298734" cy="543285"/>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defTabSz="457200">
              <a:spcBef>
                <a:spcPts val="0"/>
              </a:spcBef>
              <a:defRPr b="1" i="0" spc="0" sz="2900">
                <a:solidFill>
                  <a:srgbClr val="941100"/>
                </a:solidFill>
                <a:latin typeface="Helvetica"/>
                <a:ea typeface="Helvetica"/>
                <a:cs typeface="Helvetica"/>
                <a:sym typeface="Helvetica"/>
              </a:defRPr>
            </a:lvl1pPr>
          </a:lstStyle>
          <a:p>
            <a:pPr/>
            <a:r>
              <a:t>Pitted Cones: Possible Methane Sources?</a:t>
            </a:r>
          </a:p>
        </p:txBody>
      </p:sp>
      <p:pic>
        <p:nvPicPr>
          <p:cNvPr id="132" name="hiflyer-logo.png" descr="hiflyer-logo.png"/>
          <p:cNvPicPr>
            <a:picLocks noChangeAspect="1"/>
          </p:cNvPicPr>
          <p:nvPr/>
        </p:nvPicPr>
        <p:blipFill>
          <a:blip r:embed="rId3">
            <a:extLst/>
          </a:blip>
          <a:stretch>
            <a:fillRect/>
          </a:stretch>
        </p:blipFill>
        <p:spPr>
          <a:xfrm>
            <a:off x="11236325" y="7783337"/>
            <a:ext cx="1656176" cy="621067"/>
          </a:xfrm>
          <a:prstGeom prst="rect">
            <a:avLst/>
          </a:prstGeom>
          <a:ln w="12700">
            <a:miter lim="400000"/>
          </a:ln>
        </p:spPr>
      </p:pic>
      <p:sp>
        <p:nvSpPr>
          <p:cNvPr id="133" name="uahirise.org/ESP_055307_2215"/>
          <p:cNvSpPr txBox="1"/>
          <p:nvPr/>
        </p:nvSpPr>
        <p:spPr>
          <a:xfrm>
            <a:off x="558293" y="8797924"/>
            <a:ext cx="4267201" cy="38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spAutoFit/>
          </a:bodyPr>
          <a:lstStyle>
            <a:lvl1pPr>
              <a:spcBef>
                <a:spcPts val="0"/>
              </a:spcBef>
              <a:defRPr i="0" spc="0" sz="1600">
                <a:solidFill>
                  <a:srgbClr val="000000"/>
                </a:solidFill>
                <a:latin typeface="Helvetica"/>
                <a:ea typeface="Helvetica"/>
                <a:cs typeface="Helvetica"/>
                <a:sym typeface="Helvetica"/>
              </a:defRPr>
            </a:lvl1pPr>
          </a:lstStyle>
          <a:p>
            <a:pPr/>
            <a:r>
              <a:t>uahirise.org/ESP_055307_2215</a:t>
            </a:r>
          </a:p>
        </p:txBody>
      </p:sp>
      <p:pic>
        <p:nvPicPr>
          <p:cNvPr id="134" name="image3.png" descr="image3.png"/>
          <p:cNvPicPr>
            <a:picLocks noChangeAspect="1"/>
          </p:cNvPicPr>
          <p:nvPr/>
        </p:nvPicPr>
        <p:blipFill>
          <a:blip r:embed="rId4">
            <a:extLst/>
          </a:blip>
          <a:stretch>
            <a:fillRect/>
          </a:stretch>
        </p:blipFill>
        <p:spPr>
          <a:xfrm>
            <a:off x="11477634" y="8543925"/>
            <a:ext cx="1168401" cy="584200"/>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New_Template9">
  <a:themeElements>
    <a:clrScheme name="New_Template9">
      <a:dk1>
        <a:srgbClr val="5C5C5C"/>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9">
  <a:themeElements>
    <a:clrScheme name="New_Template9">
      <a:dk1>
        <a:srgbClr val="000000"/>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