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lose-up of a layered pattern of gray stone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hite ribbed pattern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ESP_016805_1565.pdf" descr="ESP_016805_156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