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43582_1555.pdf" descr="ESP_043582_155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