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5411_2225.pdf.pdf" descr="ESP_085411_2225.pdf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