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86815_2115.pdf" descr="ESP_086815_211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