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uturistic, curved, white structure"/>
          <p:cNvSpPr/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Author and Date"/>
          <p:cNvSpPr txBox="1"/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lose-up of a curved, white, layered pattern"/>
          <p:cNvSpPr/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3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lose-up of the edge of white curved stone"/>
          <p:cNvSpPr/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Subtitle"/>
          <p:cNvSpPr txBox="1"/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39116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00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109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55"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lose-up of a curved, white, layered pattern"/>
          <p:cNvSpPr/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Close-up of a layered pattern of gray stone"/>
          <p:cNvSpPr/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Close-up of a white ribbed pattern"/>
          <p:cNvSpPr/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Angular, futuristic, white corridor with shadows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914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1371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828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22860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2743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3200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3657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4114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ESP_087476_2240.pdf" descr="ESP_087476_224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