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87831_1860.pdf" descr="ESP_087831_186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