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87858_1505.pdf" descr="ESP_087858_150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