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8990_2150.pdf" descr="ESP_088990_215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