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89277_2595.pdf" descr="ESP_089277_259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