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89323_2180.pdf" descr="ESP_089323_218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