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P_090177_2410.pdf" descr="ESP_090177_241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