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uturistic, curved, white structure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hor and Date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curved, white, layered pattern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3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lose-up of the edge of white curved stone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Subtitle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0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a curved, white, layered pattern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Close-up of a layered pattern of gray stone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lose-up of a white ribbed pattern"/>
          <p:cNvSpPr/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ngular, futuristic, white corridor with shadows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ESP_090326_1435.pdf" descr="ESP_090326_143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