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0751_1985.pdf" descr="ESP_090751_198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