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P_092552_1420.pdf" descr="ESP_092552_142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