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2877_1780.pdf" descr="ESP_092877_178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