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 Light"/>
        <a:ea typeface="Graphik Light"/>
        <a:cs typeface="Graphik Light"/>
        <a:sym typeface="Graphik Light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69" name="Shape 16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uturistic, curved, white structure"/>
          <p:cNvSpPr/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Author and Date"/>
          <p:cNvSpPr txBox="1"/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Presentation Title"/>
          <p:cNvSpPr txBox="1"/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pc="-119" sz="120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Close-up of a curved, white, layered pattern"/>
          <p:cNvSpPr/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3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Close-up of the edge of white curved stone"/>
          <p:cNvSpPr/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1" name="Slide Subtitle"/>
          <p:cNvSpPr txBox="1"/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Slide Title"/>
          <p:cNvSpPr txBox="1"/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39116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pc="-119" sz="120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0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Subtitle"/>
          <p:cNvSpPr txBox="1"/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191000"/>
            <a:ext cx="21971000" cy="40894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19" sz="12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1750" sz="350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pc="-55" sz="5500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pc="-93" sz="93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Close-up of a curved, white, layered pattern"/>
          <p:cNvSpPr/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Close-up of a layered pattern of gray stone"/>
          <p:cNvSpPr/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Close-up of a white ribbed pattern"/>
          <p:cNvSpPr/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Angular, futuristic, white corridor with shadows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</p:sldLayoutIdLst>
  <p:transition xmlns:p14="http://schemas.microsoft.com/office/powerpoint/2010/main" spd="med" advClick="1"/>
  <p:txStyles>
    <p:titleStyle>
      <a:lvl1pPr marL="0" marR="0" indent="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1pPr>
      <a:lvl2pPr marL="0" marR="0" indent="457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2pPr>
      <a:lvl3pPr marL="0" marR="0" indent="914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3pPr>
      <a:lvl4pPr marL="0" marR="0" indent="1371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4pPr>
      <a:lvl5pPr marL="0" marR="0" indent="18288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5pPr>
      <a:lvl6pPr marL="0" marR="0" indent="22860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6pPr>
      <a:lvl7pPr marL="0" marR="0" indent="27432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7pPr>
      <a:lvl8pPr marL="0" marR="0" indent="32004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8pPr>
      <a:lvl9pPr marL="0" marR="0" indent="3657600" algn="l" defTabSz="2438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100" strike="noStrike" sz="10000" u="none">
          <a:solidFill>
            <a:schemeClr val="accent1">
              <a:satOff val="-9155"/>
              <a:lumOff val="-32673"/>
            </a:schemeClr>
          </a:solidFill>
          <a:uFillTx/>
          <a:latin typeface="+mn-lt"/>
          <a:ea typeface="+mn-ea"/>
          <a:cs typeface="+mn-cs"/>
          <a:sym typeface="Produkt Extralight"/>
        </a:defRPr>
      </a:lvl9pPr>
    </p:titleStyle>
    <p:bodyStyle>
      <a:lvl1pPr marL="457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1pPr>
      <a:lvl2pPr marL="914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2pPr>
      <a:lvl3pPr marL="1371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3pPr>
      <a:lvl4pPr marL="1828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4pPr>
      <a:lvl5pPr marL="22860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5pPr>
      <a:lvl6pPr marL="27432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6pPr>
      <a:lvl7pPr marL="32004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7pPr>
      <a:lvl8pPr marL="36576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8pPr>
      <a:lvl9pPr marL="4114800" marR="0" indent="-457200" algn="l" defTabSz="355600" rtl="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4000" u="none">
          <a:solidFill>
            <a:schemeClr val="accent1">
              <a:satOff val="-9155"/>
              <a:lumOff val="-32673"/>
            </a:schemeClr>
          </a:solidFill>
          <a:uFillTx/>
          <a:latin typeface="Graphik Light"/>
          <a:ea typeface="Graphik Light"/>
          <a:cs typeface="Graphik Light"/>
          <a:sym typeface="Graphik Light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ESP_092890_1825.pdf" descr="ESP_092890_1825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 Light"/>
            <a:ea typeface="Graphik Light"/>
            <a:cs typeface="Graphik 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