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93280_2095.pdf" descr="ESP_093280_209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