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93841_1480.pdf" descr="ESP_093841_148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