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a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ESP_087831_1860.pdf" descr="ESP_087831_1860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