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7858_1505.pdf" descr="ESP_087858_1505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