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7996_2245.pdf" descr="ESP_087996_2245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