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88251_1725.pdf" descr="ESP_088251_1725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