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8812_2635.pdf" descr="ESP_088812_2635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