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9134_1655.pdf" descr="ESP_089134_165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