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9631_2065.pdf" descr="ESP_089631_2065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