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9986_1980.pdf" descr="ESP_089986_198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