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476_2240.pdf" descr="ESP_087476_224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