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86934_1775.pdf" descr="ESP_086934_1775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