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90689_1695.pdf" descr="ESP_090689_1695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