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9701_1660.pdf" descr="ESP_089701_166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