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90181_1875.pdf" descr="ESP_090181_187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