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298_2175.pdf" descr="ESP_087298_217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