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1pPr>
    <a:lvl2pPr marL="0" marR="0" indent="4572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2pPr>
    <a:lvl3pPr marL="0" marR="0" indent="9144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3pPr>
    <a:lvl4pPr marL="0" marR="0" indent="13716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4pPr>
    <a:lvl5pPr marL="0" marR="0" indent="18288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5pPr>
    <a:lvl6pPr marL="0" marR="0" indent="22860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6pPr>
    <a:lvl7pPr marL="0" marR="0" indent="27432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7pPr>
    <a:lvl8pPr marL="0" marR="0" indent="32004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8pPr>
    <a:lvl9pPr marL="0" marR="0" indent="36576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2">
              <a:hueOff val="-357243"/>
              <a:satOff val="7293"/>
              <a:lumOff val="8906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3">
              <a:satOff val="1412"/>
              <a:lumOff val="16412"/>
            </a:schemeClr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>
                  <a:satOff val="1412"/>
                  <a:lumOff val="16412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6E937E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FFF171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A51B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E1A84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4">
              <a:hueOff val="103425"/>
              <a:satOff val="-7243"/>
              <a:lumOff val="9921"/>
            </a:schemeClr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chemeClr val="accent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lumOff val="-14283"/>
            </a:schemeClr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5">
                  <a:lumOff val="-14283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satOff val="-6299"/>
              <a:lumOff val="-32309"/>
            </a:schemeClr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5D5D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9" name="Shape 16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/>
          <p:nvPr>
            <p:ph type="body" sz="quarter" idx="21" hasCustomPrompt="1"/>
          </p:nvPr>
        </p:nvSpPr>
        <p:spPr>
          <a:xfrm>
            <a:off x="1206500" y="12268950"/>
            <a:ext cx="21971000" cy="660401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Author and Date</a:t>
            </a:r>
          </a:p>
        </p:txBody>
      </p:sp>
      <p:sp>
        <p:nvSpPr>
          <p:cNvPr id="12" name="Body Level One…"/>
          <p:cNvSpPr txBox="1"/>
          <p:nvPr>
            <p:ph type="body" sz="quarter" idx="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" name="Presentation Title"/>
          <p:cNvSpPr txBox="1"/>
          <p:nvPr>
            <p:ph type="title" hasCustomPrompt="1"/>
          </p:nvPr>
        </p:nvSpPr>
        <p:spPr>
          <a:xfrm>
            <a:off x="1206500" y="2616200"/>
            <a:ext cx="21971004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Presentation Title</a:t>
            </a:r>
          </a:p>
        </p:txBody>
      </p:sp>
      <p:sp>
        <p:nvSpPr>
          <p:cNvPr id="1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100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10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Agenda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Agenda Subtitle</a:t>
            </a:r>
          </a:p>
        </p:txBody>
      </p:sp>
      <p:sp>
        <p:nvSpPr>
          <p:cNvPr id="109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>
              <a:spcBef>
                <a:spcPts val="6000"/>
              </a:spcBef>
              <a:buSzTx/>
              <a:buNone/>
              <a:defRPr sz="5000"/>
            </a:lvl1pPr>
            <a:lvl2pPr marL="0" indent="457200">
              <a:spcBef>
                <a:spcPts val="6000"/>
              </a:spcBef>
              <a:buSzTx/>
              <a:buNone/>
              <a:defRPr sz="5000"/>
            </a:lvl2pPr>
            <a:lvl3pPr marL="0" indent="914400">
              <a:spcBef>
                <a:spcPts val="6000"/>
              </a:spcBef>
              <a:buSzTx/>
              <a:buNone/>
              <a:defRPr sz="5000"/>
            </a:lvl3pPr>
            <a:lvl4pPr marL="0" indent="1371600">
              <a:spcBef>
                <a:spcPts val="6000"/>
              </a:spcBef>
              <a:buSzTx/>
              <a:buNone/>
              <a:defRPr sz="5000"/>
            </a:lvl4pPr>
            <a:lvl5pPr marL="0" indent="1828800">
              <a:spcBef>
                <a:spcPts val="6000"/>
              </a:spcBef>
              <a:buSzTx/>
              <a:buNone/>
              <a:defRPr sz="5000"/>
            </a:lvl5pPr>
          </a:lstStyle>
          <a:p>
            <a:pPr/>
            <a:r>
              <a:t>Agenda Topics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0" name="Agenda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11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Body Level One…"/>
          <p:cNvSpPr txBox="1"/>
          <p:nvPr>
            <p:ph type="body" sz="half" idx="1" hasCustomPrompt="1"/>
          </p:nvPr>
        </p:nvSpPr>
        <p:spPr>
          <a:xfrm>
            <a:off x="1206500" y="4191000"/>
            <a:ext cx="21971000" cy="4089400"/>
          </a:xfrm>
          <a:prstGeom prst="rect">
            <a:avLst/>
          </a:prstGeom>
        </p:spPr>
        <p:txBody>
          <a:bodyPr anchor="ctr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Body Level One…"/>
          <p:cNvSpPr txBox="1"/>
          <p:nvPr>
            <p:ph type="body" idx="1" hasCustomPrompt="1"/>
          </p:nvPr>
        </p:nvSpPr>
        <p:spPr>
          <a:xfrm>
            <a:off x="1206500" y="1206500"/>
            <a:ext cx="21971000" cy="7353300"/>
          </a:xfrm>
          <a:prstGeom prst="rect">
            <a:avLst/>
          </a:prstGeom>
        </p:spPr>
        <p:txBody>
          <a:bodyPr anchor="b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7" name="Fact information"/>
          <p:cNvSpPr txBox="1"/>
          <p:nvPr>
            <p:ph type="body" sz="quarter" idx="21" hasCustomPrompt="1"/>
          </p:nvPr>
        </p:nvSpPr>
        <p:spPr>
          <a:xfrm>
            <a:off x="1206500" y="8128000"/>
            <a:ext cx="21971000" cy="10795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90000"/>
              </a:lnSpc>
              <a:spcBef>
                <a:spcPts val="0"/>
              </a:spcBef>
              <a:buSzTx/>
              <a:buNone/>
              <a:defRPr spc="-55"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Fact information</a:t>
            </a:r>
          </a:p>
        </p:txBody>
      </p:sp>
      <p:sp>
        <p:nvSpPr>
          <p:cNvPr id="1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ttribution"/>
          <p:cNvSpPr txBox="1"/>
          <p:nvPr>
            <p:ph type="body" sz="quarter" idx="21" hasCustomPrompt="1"/>
          </p:nvPr>
        </p:nvSpPr>
        <p:spPr>
          <a:xfrm>
            <a:off x="5461000" y="9563100"/>
            <a:ext cx="13728700" cy="6985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36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Attribution</a:t>
            </a:r>
          </a:p>
        </p:txBody>
      </p:sp>
      <p:sp>
        <p:nvSpPr>
          <p:cNvPr id="136" name="Body Level One…"/>
          <p:cNvSpPr txBox="1"/>
          <p:nvPr>
            <p:ph type="body" sz="quarter" idx="1" hasCustomPrompt="1"/>
          </p:nvPr>
        </p:nvSpPr>
        <p:spPr>
          <a:xfrm>
            <a:off x="5194300" y="4165600"/>
            <a:ext cx="13995400" cy="4432300"/>
          </a:xfrm>
          <a:prstGeom prst="rect">
            <a:avLst/>
          </a:prstGeom>
        </p:spPr>
        <p:txBody>
          <a:bodyPr anchor="b"/>
          <a:lstStyle>
            <a:lvl1pPr marL="254000" indent="-2540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1pPr>
            <a:lvl2pPr marL="254000" indent="2032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2pPr>
            <a:lvl3pPr marL="254000" indent="6604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3pPr>
            <a:lvl4pPr marL="254000" indent="11176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4pPr>
            <a:lvl5pPr marL="254000" indent="15748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“Notable Quote”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Close-up of a curved, white, layered pattern"/>
          <p:cNvSpPr/>
          <p:nvPr>
            <p:ph type="pic" sz="quarter" idx="21"/>
          </p:nvPr>
        </p:nvSpPr>
        <p:spPr>
          <a:xfrm>
            <a:off x="1257300" y="3213100"/>
            <a:ext cx="7289800" cy="7289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5" name="Close-up of a layered pattern of gray stone"/>
          <p:cNvSpPr/>
          <p:nvPr>
            <p:ph type="pic" sz="quarter" idx="22"/>
          </p:nvPr>
        </p:nvSpPr>
        <p:spPr>
          <a:xfrm>
            <a:off x="7353300" y="3632200"/>
            <a:ext cx="9677400" cy="6451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6" name="Close-up of a white ribbed pattern"/>
          <p:cNvSpPr/>
          <p:nvPr>
            <p:ph type="pic" sz="quarter" idx="23"/>
          </p:nvPr>
        </p:nvSpPr>
        <p:spPr>
          <a:xfrm>
            <a:off x="14621933" y="3632200"/>
            <a:ext cx="9677401" cy="645725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Angular, futuristic, white corridor with shadows"/>
          <p:cNvSpPr/>
          <p:nvPr>
            <p:ph type="pic" idx="21"/>
          </p:nvPr>
        </p:nvSpPr>
        <p:spPr>
          <a:xfrm>
            <a:off x="0" y="-1270000"/>
            <a:ext cx="24384000" cy="1625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5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uturistic, curved, white structure"/>
          <p:cNvSpPr/>
          <p:nvPr>
            <p:ph type="pic" idx="21"/>
          </p:nvPr>
        </p:nvSpPr>
        <p:spPr>
          <a:xfrm>
            <a:off x="0" y="-5397500"/>
            <a:ext cx="27190700" cy="203930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Author and Date"/>
          <p:cNvSpPr txBox="1"/>
          <p:nvPr>
            <p:ph type="body" sz="quarter" idx="22" hasCustomPrompt="1"/>
          </p:nvPr>
        </p:nvSpPr>
        <p:spPr>
          <a:xfrm>
            <a:off x="1206500" y="12268200"/>
            <a:ext cx="21971000" cy="660400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Author and Date</a:t>
            </a:r>
          </a:p>
        </p:txBody>
      </p:sp>
      <p:sp>
        <p:nvSpPr>
          <p:cNvPr id="23" name="Body Level One…"/>
          <p:cNvSpPr txBox="1"/>
          <p:nvPr>
            <p:ph type="body" sz="quarter" idx="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4" name="Presentation Title"/>
          <p:cNvSpPr txBox="1"/>
          <p:nvPr>
            <p:ph type="title" hasCustomPrompt="1"/>
          </p:nvPr>
        </p:nvSpPr>
        <p:spPr>
          <a:xfrm>
            <a:off x="1206500" y="2616200"/>
            <a:ext cx="21971004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Close-up of a curved, white, layered pattern"/>
          <p:cNvSpPr/>
          <p:nvPr>
            <p:ph type="pic" idx="21"/>
          </p:nvPr>
        </p:nvSpPr>
        <p:spPr>
          <a:xfrm>
            <a:off x="11569700" y="0"/>
            <a:ext cx="13716000" cy="1371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Slide Title"/>
          <p:cNvSpPr txBox="1"/>
          <p:nvPr>
            <p:ph type="title" hasCustomPrompt="1"/>
          </p:nvPr>
        </p:nvSpPr>
        <p:spPr>
          <a:xfrm>
            <a:off x="1206500" y="13335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34" name="Body Level One…"/>
          <p:cNvSpPr txBox="1"/>
          <p:nvPr>
            <p:ph type="body" sz="quarter" idx="1" hasCustomPrompt="1"/>
          </p:nvPr>
        </p:nvSpPr>
        <p:spPr>
          <a:xfrm>
            <a:off x="1206500" y="7150100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43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4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Close-up of the edge of white curved stone"/>
          <p:cNvSpPr/>
          <p:nvPr>
            <p:ph type="pic" idx="21"/>
          </p:nvPr>
        </p:nvSpPr>
        <p:spPr>
          <a:xfrm>
            <a:off x="12382500" y="-1206500"/>
            <a:ext cx="12103100" cy="1614031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1" name="Slide Subtitle"/>
          <p:cNvSpPr txBox="1"/>
          <p:nvPr>
            <p:ph type="body" sz="quarter" idx="22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62" name="Slide Titl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72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7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82" name="Slide Titl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ection Title"/>
          <p:cNvSpPr txBox="1"/>
          <p:nvPr>
            <p:ph type="title" hasCustomPrompt="1"/>
          </p:nvPr>
        </p:nvSpPr>
        <p:spPr>
          <a:xfrm>
            <a:off x="1206496" y="39116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pc="-119" sz="12000"/>
            </a:lvl1pPr>
          </a:lstStyle>
          <a:p>
            <a:pPr/>
            <a:r>
              <a:t>Section Title</a:t>
            </a:r>
          </a:p>
        </p:txBody>
      </p:sp>
      <p:sp>
        <p:nvSpPr>
          <p:cNvPr id="9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/>
          <p:nvPr>
            <p:ph type="title" hasCustomPrompt="1"/>
          </p:nvPr>
        </p:nvSpPr>
        <p:spPr>
          <a:xfrm>
            <a:off x="1206500" y="635000"/>
            <a:ext cx="21971000" cy="1689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Title</a:t>
            </a:r>
          </a:p>
        </p:txBody>
      </p:sp>
      <p:sp>
        <p:nvSpPr>
          <p:cNvPr id="3" name="Body Level One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23558499" y="12458699"/>
            <a:ext cx="388621" cy="42926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r" defTabSz="584200">
              <a:spcBef>
                <a:spcPts val="0"/>
              </a:spcBef>
              <a:defRPr sz="2000">
                <a:latin typeface="Graphik"/>
                <a:ea typeface="Graphik"/>
                <a:cs typeface="Graphik"/>
                <a:sym typeface="Graphik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transition xmlns:p14="http://schemas.microsoft.com/office/powerpoint/2010/main" spd="med" advClick="1"/>
  <p:txStyles>
    <p:titleStyle>
      <a:lvl1pPr marL="0" marR="0" indent="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1pPr>
      <a:lvl2pPr marL="0" marR="0" indent="4572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2pPr>
      <a:lvl3pPr marL="0" marR="0" indent="9144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3pPr>
      <a:lvl4pPr marL="0" marR="0" indent="13716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4pPr>
      <a:lvl5pPr marL="0" marR="0" indent="18288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5pPr>
      <a:lvl6pPr marL="0" marR="0" indent="22860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6pPr>
      <a:lvl7pPr marL="0" marR="0" indent="27432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7pPr>
      <a:lvl8pPr marL="0" marR="0" indent="32004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8pPr>
      <a:lvl9pPr marL="0" marR="0" indent="36576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9pPr>
    </p:titleStyle>
    <p:bodyStyle>
      <a:lvl1pPr marL="457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1pPr>
      <a:lvl2pPr marL="914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2pPr>
      <a:lvl3pPr marL="1371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3pPr>
      <a:lvl4pPr marL="1828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4pPr>
      <a:lvl5pPr marL="22860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5pPr>
      <a:lvl6pPr marL="2743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6pPr>
      <a:lvl7pPr marL="3200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7pPr>
      <a:lvl8pPr marL="3657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8pPr>
      <a:lvl9pPr marL="4114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9pPr>
    </p:bodyStyle>
    <p:otherStyle>
      <a:lvl1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1pPr>
      <a:lvl2pPr marL="0" marR="0" indent="457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2pPr>
      <a:lvl3pPr marL="0" marR="0" indent="9144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3pPr>
      <a:lvl4pPr marL="0" marR="0" indent="1371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4pPr>
      <a:lvl5pPr marL="0" marR="0" indent="18288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5pPr>
      <a:lvl6pPr marL="0" marR="0" indent="22860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6pPr>
      <a:lvl7pPr marL="0" marR="0" indent="2743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7pPr>
      <a:lvl8pPr marL="0" marR="0" indent="32004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8pPr>
      <a:lvl9pPr marL="0" marR="0" indent="3657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ESP_086811_1615.pdf" descr="ESP_086811_1615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38_MinimalistLight">
  <a:themeElements>
    <a:clrScheme name="38_MinimalistLight">
      <a:dk1>
        <a:srgbClr val="53585F"/>
      </a:dk1>
      <a:lt1>
        <a:srgbClr val="FFFFFF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38_MinimalistLight">
  <a:themeElements>
    <a:clrScheme name="38_MinimalistLight">
      <a:dk1>
        <a:srgbClr val="000000"/>
      </a:dk1>
      <a:lt1>
        <a:srgbClr val="FFFFFF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