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036_1790.pdf" descr="ESP_087036_179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