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ESP_085216_1830.pdf" descr="ESP_085216_183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