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8602_2090.pdf" descr="ESP_088602_209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