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g"/>
  <Default Extension="png" ContentType="image/png"/>
  <Default Extension="bmp" ContentType="image/bmp"/>
  <Default Extension="gif" ContentType="image/gif"/>
  <Default Extension="tif" ContentType="image/tif"/>
  <Default Extension="pdf" ContentType="application/pdf"/>
  <Default Extension="mov" ContentType="application/movie"/>
  <Default Extension="vml" ContentType="application/vnd.openxmlformats-officedocument.vmlDrawing"/>
  <Default Extension="xlsx" ContentType="application/vnd.openxmlformats-officedocument.spreadsheetml.shee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ldMasterIdLst>
    <p:sldMasterId id="2147483648" r:id="rId5"/>
  </p:sldMasterIdLst>
  <p:notesMasterIdLst>
    <p:notesMasterId r:id="rId7"/>
  </p:notesMasterIdLst>
  <p:sldIdLst>
    <p:sldId id="256" r:id="rId8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355600" rtl="0" fontAlgn="auto" latinLnBrk="0" hangingPunct="0">
      <a:lnSpc>
        <a:spcPct val="100000"/>
      </a:lnSpc>
      <a:spcBef>
        <a:spcPts val="4700"/>
      </a:spcBef>
      <a:spcAft>
        <a:spcPts val="0"/>
      </a:spcAft>
      <a:buClrTx/>
      <a:buSzTx/>
      <a:buFontTx/>
      <a:buNone/>
      <a:tabLst/>
      <a:defRPr b="0" baseline="0" cap="none" i="0" spc="0" strike="noStrike" sz="4000" u="none" kumimoji="0" normalizeH="0">
        <a:ln>
          <a:noFill/>
        </a:ln>
        <a:solidFill>
          <a:schemeClr val="accent1">
            <a:satOff val="-9155"/>
            <a:lumOff val="-32673"/>
          </a:schemeClr>
        </a:solidFill>
        <a:effectLst/>
        <a:uFillTx/>
        <a:latin typeface="Graphik Light"/>
        <a:ea typeface="Graphik Light"/>
        <a:cs typeface="Graphik Light"/>
        <a:sym typeface="Graphik Light"/>
      </a:defRPr>
    </a:lvl1pPr>
    <a:lvl2pPr marL="0" marR="0" indent="457200" algn="l" defTabSz="355600" rtl="0" fontAlgn="auto" latinLnBrk="0" hangingPunct="0">
      <a:lnSpc>
        <a:spcPct val="100000"/>
      </a:lnSpc>
      <a:spcBef>
        <a:spcPts val="4700"/>
      </a:spcBef>
      <a:spcAft>
        <a:spcPts val="0"/>
      </a:spcAft>
      <a:buClrTx/>
      <a:buSzTx/>
      <a:buFontTx/>
      <a:buNone/>
      <a:tabLst/>
      <a:defRPr b="0" baseline="0" cap="none" i="0" spc="0" strike="noStrike" sz="4000" u="none" kumimoji="0" normalizeH="0">
        <a:ln>
          <a:noFill/>
        </a:ln>
        <a:solidFill>
          <a:schemeClr val="accent1">
            <a:satOff val="-9155"/>
            <a:lumOff val="-32673"/>
          </a:schemeClr>
        </a:solidFill>
        <a:effectLst/>
        <a:uFillTx/>
        <a:latin typeface="Graphik Light"/>
        <a:ea typeface="Graphik Light"/>
        <a:cs typeface="Graphik Light"/>
        <a:sym typeface="Graphik Light"/>
      </a:defRPr>
    </a:lvl2pPr>
    <a:lvl3pPr marL="0" marR="0" indent="914400" algn="l" defTabSz="355600" rtl="0" fontAlgn="auto" latinLnBrk="0" hangingPunct="0">
      <a:lnSpc>
        <a:spcPct val="100000"/>
      </a:lnSpc>
      <a:spcBef>
        <a:spcPts val="4700"/>
      </a:spcBef>
      <a:spcAft>
        <a:spcPts val="0"/>
      </a:spcAft>
      <a:buClrTx/>
      <a:buSzTx/>
      <a:buFontTx/>
      <a:buNone/>
      <a:tabLst/>
      <a:defRPr b="0" baseline="0" cap="none" i="0" spc="0" strike="noStrike" sz="4000" u="none" kumimoji="0" normalizeH="0">
        <a:ln>
          <a:noFill/>
        </a:ln>
        <a:solidFill>
          <a:schemeClr val="accent1">
            <a:satOff val="-9155"/>
            <a:lumOff val="-32673"/>
          </a:schemeClr>
        </a:solidFill>
        <a:effectLst/>
        <a:uFillTx/>
        <a:latin typeface="Graphik Light"/>
        <a:ea typeface="Graphik Light"/>
        <a:cs typeface="Graphik Light"/>
        <a:sym typeface="Graphik Light"/>
      </a:defRPr>
    </a:lvl3pPr>
    <a:lvl4pPr marL="0" marR="0" indent="1371600" algn="l" defTabSz="355600" rtl="0" fontAlgn="auto" latinLnBrk="0" hangingPunct="0">
      <a:lnSpc>
        <a:spcPct val="100000"/>
      </a:lnSpc>
      <a:spcBef>
        <a:spcPts val="4700"/>
      </a:spcBef>
      <a:spcAft>
        <a:spcPts val="0"/>
      </a:spcAft>
      <a:buClrTx/>
      <a:buSzTx/>
      <a:buFontTx/>
      <a:buNone/>
      <a:tabLst/>
      <a:defRPr b="0" baseline="0" cap="none" i="0" spc="0" strike="noStrike" sz="4000" u="none" kumimoji="0" normalizeH="0">
        <a:ln>
          <a:noFill/>
        </a:ln>
        <a:solidFill>
          <a:schemeClr val="accent1">
            <a:satOff val="-9155"/>
            <a:lumOff val="-32673"/>
          </a:schemeClr>
        </a:solidFill>
        <a:effectLst/>
        <a:uFillTx/>
        <a:latin typeface="Graphik Light"/>
        <a:ea typeface="Graphik Light"/>
        <a:cs typeface="Graphik Light"/>
        <a:sym typeface="Graphik Light"/>
      </a:defRPr>
    </a:lvl4pPr>
    <a:lvl5pPr marL="0" marR="0" indent="1828800" algn="l" defTabSz="355600" rtl="0" fontAlgn="auto" latinLnBrk="0" hangingPunct="0">
      <a:lnSpc>
        <a:spcPct val="100000"/>
      </a:lnSpc>
      <a:spcBef>
        <a:spcPts val="4700"/>
      </a:spcBef>
      <a:spcAft>
        <a:spcPts val="0"/>
      </a:spcAft>
      <a:buClrTx/>
      <a:buSzTx/>
      <a:buFontTx/>
      <a:buNone/>
      <a:tabLst/>
      <a:defRPr b="0" baseline="0" cap="none" i="0" spc="0" strike="noStrike" sz="4000" u="none" kumimoji="0" normalizeH="0">
        <a:ln>
          <a:noFill/>
        </a:ln>
        <a:solidFill>
          <a:schemeClr val="accent1">
            <a:satOff val="-9155"/>
            <a:lumOff val="-32673"/>
          </a:schemeClr>
        </a:solidFill>
        <a:effectLst/>
        <a:uFillTx/>
        <a:latin typeface="Graphik Light"/>
        <a:ea typeface="Graphik Light"/>
        <a:cs typeface="Graphik Light"/>
        <a:sym typeface="Graphik Light"/>
      </a:defRPr>
    </a:lvl5pPr>
    <a:lvl6pPr marL="0" marR="0" indent="2286000" algn="l" defTabSz="355600" rtl="0" fontAlgn="auto" latinLnBrk="0" hangingPunct="0">
      <a:lnSpc>
        <a:spcPct val="100000"/>
      </a:lnSpc>
      <a:spcBef>
        <a:spcPts val="4700"/>
      </a:spcBef>
      <a:spcAft>
        <a:spcPts val="0"/>
      </a:spcAft>
      <a:buClrTx/>
      <a:buSzTx/>
      <a:buFontTx/>
      <a:buNone/>
      <a:tabLst/>
      <a:defRPr b="0" baseline="0" cap="none" i="0" spc="0" strike="noStrike" sz="4000" u="none" kumimoji="0" normalizeH="0">
        <a:ln>
          <a:noFill/>
        </a:ln>
        <a:solidFill>
          <a:schemeClr val="accent1">
            <a:satOff val="-9155"/>
            <a:lumOff val="-32673"/>
          </a:schemeClr>
        </a:solidFill>
        <a:effectLst/>
        <a:uFillTx/>
        <a:latin typeface="Graphik Light"/>
        <a:ea typeface="Graphik Light"/>
        <a:cs typeface="Graphik Light"/>
        <a:sym typeface="Graphik Light"/>
      </a:defRPr>
    </a:lvl6pPr>
    <a:lvl7pPr marL="0" marR="0" indent="2743200" algn="l" defTabSz="355600" rtl="0" fontAlgn="auto" latinLnBrk="0" hangingPunct="0">
      <a:lnSpc>
        <a:spcPct val="100000"/>
      </a:lnSpc>
      <a:spcBef>
        <a:spcPts val="4700"/>
      </a:spcBef>
      <a:spcAft>
        <a:spcPts val="0"/>
      </a:spcAft>
      <a:buClrTx/>
      <a:buSzTx/>
      <a:buFontTx/>
      <a:buNone/>
      <a:tabLst/>
      <a:defRPr b="0" baseline="0" cap="none" i="0" spc="0" strike="noStrike" sz="4000" u="none" kumimoji="0" normalizeH="0">
        <a:ln>
          <a:noFill/>
        </a:ln>
        <a:solidFill>
          <a:schemeClr val="accent1">
            <a:satOff val="-9155"/>
            <a:lumOff val="-32673"/>
          </a:schemeClr>
        </a:solidFill>
        <a:effectLst/>
        <a:uFillTx/>
        <a:latin typeface="Graphik Light"/>
        <a:ea typeface="Graphik Light"/>
        <a:cs typeface="Graphik Light"/>
        <a:sym typeface="Graphik Light"/>
      </a:defRPr>
    </a:lvl7pPr>
    <a:lvl8pPr marL="0" marR="0" indent="3200400" algn="l" defTabSz="355600" rtl="0" fontAlgn="auto" latinLnBrk="0" hangingPunct="0">
      <a:lnSpc>
        <a:spcPct val="100000"/>
      </a:lnSpc>
      <a:spcBef>
        <a:spcPts val="4700"/>
      </a:spcBef>
      <a:spcAft>
        <a:spcPts val="0"/>
      </a:spcAft>
      <a:buClrTx/>
      <a:buSzTx/>
      <a:buFontTx/>
      <a:buNone/>
      <a:tabLst/>
      <a:defRPr b="0" baseline="0" cap="none" i="0" spc="0" strike="noStrike" sz="4000" u="none" kumimoji="0" normalizeH="0">
        <a:ln>
          <a:noFill/>
        </a:ln>
        <a:solidFill>
          <a:schemeClr val="accent1">
            <a:satOff val="-9155"/>
            <a:lumOff val="-32673"/>
          </a:schemeClr>
        </a:solidFill>
        <a:effectLst/>
        <a:uFillTx/>
        <a:latin typeface="Graphik Light"/>
        <a:ea typeface="Graphik Light"/>
        <a:cs typeface="Graphik Light"/>
        <a:sym typeface="Graphik Light"/>
      </a:defRPr>
    </a:lvl8pPr>
    <a:lvl9pPr marL="0" marR="0" indent="3657600" algn="l" defTabSz="355600" rtl="0" fontAlgn="auto" latinLnBrk="0" hangingPunct="0">
      <a:lnSpc>
        <a:spcPct val="100000"/>
      </a:lnSpc>
      <a:spcBef>
        <a:spcPts val="4700"/>
      </a:spcBef>
      <a:spcAft>
        <a:spcPts val="0"/>
      </a:spcAft>
      <a:buClrTx/>
      <a:buSzTx/>
      <a:buFontTx/>
      <a:buNone/>
      <a:tabLst/>
      <a:defRPr b="0" baseline="0" cap="none" i="0" spc="0" strike="noStrike" sz="4000" u="none" kumimoji="0" normalizeH="0">
        <a:ln>
          <a:noFill/>
        </a:ln>
        <a:solidFill>
          <a:schemeClr val="accent1">
            <a:satOff val="-9155"/>
            <a:lumOff val="-32673"/>
          </a:schemeClr>
        </a:solidFill>
        <a:effectLst/>
        <a:uFillTx/>
        <a:latin typeface="Graphik Light"/>
        <a:ea typeface="Graphik Light"/>
        <a:cs typeface="Graphik Light"/>
        <a:sym typeface="Graphik Light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4C3C2611-4C71-4FC5-86AE-919BDF0F9419}" styleName="">
    <a:tblBg/>
    <a:wholeTbl>
      <a:tcTxStyle b="off" i="off">
        <a:font>
          <a:latin typeface="Graphik"/>
          <a:ea typeface="Graphik"/>
          <a:cs typeface="Graphik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 b="def" i="def"/>
      <a:tcStyle>
        <a:tcBdr/>
        <a:fill>
          <a:solidFill>
            <a:srgbClr val="D5D5D5"/>
          </a:solidFill>
        </a:fill>
      </a:tcStyle>
    </a:band2H>
    <a:firstCol>
      <a:tcTxStyle b="on" i="off">
        <a:font>
          <a:latin typeface="Graphik Semibold"/>
          <a:ea typeface="Graphik Semibold"/>
          <a:cs typeface="Graphik Semibold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381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firstCol>
    <a:lastRow>
      <a:tcTxStyle b="on" i="off">
        <a:font>
          <a:latin typeface="Graphik Semibold"/>
          <a:ea typeface="Graphik Semibold"/>
          <a:cs typeface="Graphik Semibold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381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Graphik Semibold"/>
          <a:ea typeface="Graphik Semibold"/>
          <a:cs typeface="Graphik Semibold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381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Graphik"/>
          <a:ea typeface="Graphik"/>
          <a:cs typeface="Graphik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 b="def" i="def"/>
      <a:tcStyle>
        <a:tcBdr/>
        <a:fill>
          <a:solidFill>
            <a:srgbClr val="D5D5D5"/>
          </a:solidFill>
        </a:fill>
      </a:tcStyle>
    </a:band2H>
    <a:firstCol>
      <a:tcTxStyle b="on" i="off">
        <a:font>
          <a:latin typeface="Graphik Semibold"/>
          <a:ea typeface="Graphik Semibold"/>
          <a:cs typeface="Graphik Semibold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381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firstCol>
    <a:lastRow>
      <a:tcTxStyle b="off" i="off">
        <a:font>
          <a:latin typeface="Graphik"/>
          <a:ea typeface="Graphik"/>
          <a:cs typeface="Graphik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381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Graphik Semibold"/>
          <a:ea typeface="Graphik Semibold"/>
          <a:cs typeface="Graphik Semibold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chemeClr val="accent2">
              <a:hueOff val="-357243"/>
              <a:satOff val="7293"/>
              <a:lumOff val="8906"/>
            </a:schemeClr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Graphik"/>
          <a:ea typeface="Graphik"/>
          <a:cs typeface="Graphik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 b="def" i="def"/>
      <a:tcStyle>
        <a:tcBdr/>
        <a:fill>
          <a:solidFill>
            <a:srgbClr val="D5D5D5"/>
          </a:solidFill>
        </a:fill>
      </a:tcStyle>
    </a:band2H>
    <a:firstCol>
      <a:tcTxStyle b="on" i="off">
        <a:font>
          <a:latin typeface="Graphik Semibold"/>
          <a:ea typeface="Graphik Semibold"/>
          <a:cs typeface="Graphik Semibold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chemeClr val="accent3">
              <a:satOff val="1412"/>
              <a:lumOff val="16412"/>
            </a:schemeClr>
          </a:solidFill>
        </a:fill>
      </a:tcStyle>
    </a:firstCol>
    <a:lastRow>
      <a:tcTxStyle b="off" i="off">
        <a:font>
          <a:latin typeface="Graphik"/>
          <a:ea typeface="Graphik"/>
          <a:cs typeface="Graphik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38100" cap="flat">
              <a:solidFill>
                <a:schemeClr val="accent3">
                  <a:satOff val="1412"/>
                  <a:lumOff val="16412"/>
                </a:schemeClr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Graphik Semibold"/>
          <a:ea typeface="Graphik Semibold"/>
          <a:cs typeface="Graphik Semibold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6E937E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Graphik"/>
          <a:ea typeface="Graphik"/>
          <a:cs typeface="Graphik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 b="def" i="def"/>
      <a:tcStyle>
        <a:tcBdr/>
        <a:fill>
          <a:solidFill>
            <a:srgbClr val="FFF171"/>
          </a:solidFill>
        </a:fill>
      </a:tcStyle>
    </a:band2H>
    <a:firstCol>
      <a:tcTxStyle b="on" i="off">
        <a:font>
          <a:latin typeface="Graphik Semibold"/>
          <a:ea typeface="Graphik Semibold"/>
          <a:cs typeface="Graphik Semibold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EBA51B"/>
          </a:solidFill>
        </a:fill>
      </a:tcStyle>
    </a:firstCol>
    <a:lastRow>
      <a:tcTxStyle b="on" i="off">
        <a:font>
          <a:latin typeface="Graphik Semibold"/>
          <a:ea typeface="Graphik Semibold"/>
          <a:cs typeface="Graphik Semibold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38100" cap="flat">
              <a:solidFill>
                <a:srgbClr val="E1A84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FAF7E9"/>
          </a:solidFill>
        </a:fill>
      </a:tcStyle>
    </a:lastRow>
    <a:firstRow>
      <a:tcTxStyle b="on" i="off">
        <a:font>
          <a:latin typeface="Graphik Semibold"/>
          <a:ea typeface="Graphik Semibold"/>
          <a:cs typeface="Graphik Semibold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chemeClr val="accent4">
              <a:hueOff val="103425"/>
              <a:satOff val="-7243"/>
              <a:lumOff val="9921"/>
            </a:schemeClr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Graphik"/>
          <a:ea typeface="Graphik"/>
          <a:cs typeface="Graphik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 b="def" i="def"/>
      <a:tcStyle>
        <a:tcBdr/>
        <a:fill>
          <a:solidFill>
            <a:schemeClr val="accent5"/>
          </a:solidFill>
        </a:fill>
      </a:tcStyle>
    </a:band2H>
    <a:firstCol>
      <a:tcTxStyle b="on" i="off">
        <a:font>
          <a:latin typeface="Graphik Semibold"/>
          <a:ea typeface="Graphik Semibold"/>
          <a:cs typeface="Graphik Semibold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chemeClr val="accent5">
              <a:lumOff val="-14283"/>
            </a:schemeClr>
          </a:solidFill>
        </a:fill>
      </a:tcStyle>
    </a:firstCol>
    <a:lastRow>
      <a:tcTxStyle b="on" i="off">
        <a:font>
          <a:latin typeface="Graphik Semibold"/>
          <a:ea typeface="Graphik Semibold"/>
          <a:cs typeface="Graphik Semibold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38100" cap="flat">
              <a:solidFill>
                <a:schemeClr val="accent5">
                  <a:lumOff val="-14283"/>
                </a:schemeClr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Graphik Semibold"/>
          <a:ea typeface="Graphik Semibold"/>
          <a:cs typeface="Graphik Semibold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chemeClr val="accent5">
              <a:satOff val="-6299"/>
              <a:lumOff val="-32309"/>
            </a:schemeClr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Graphik"/>
          <a:ea typeface="Graphik"/>
          <a:cs typeface="Graphik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 b="def" i="def"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Graphik Semibold"/>
          <a:ea typeface="Graphik Semibold"/>
          <a:cs typeface="Graphik Semibold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381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firstCol>
    <a:lastRow>
      <a:tcTxStyle b="on" i="off">
        <a:font>
          <a:latin typeface="Graphik Semibold"/>
          <a:ea typeface="Graphik Semibold"/>
          <a:cs typeface="Graphik Semibold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381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Graphik Semibold"/>
          <a:ea typeface="Graphik Semibold"/>
          <a:cs typeface="Graphik Semibold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D5D5D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Comments="1"/>
</file>

<file path=ppt/_rels/presentation.xml.rels><?xml version="1.0" encoding="UTF-8"?>
<Relationships xmlns="http://schemas.openxmlformats.org/package/2006/relationships"><Relationship Id="rId1" Type="http://schemas.openxmlformats.org/officeDocument/2006/relationships/presProps" Target="presProps.xml"/><Relationship Id="rId2" Type="http://schemas.openxmlformats.org/officeDocument/2006/relationships/viewProps" Target="viewProps.xml"/><Relationship Id="rId3" Type="http://schemas.openxmlformats.org/officeDocument/2006/relationships/commentAuthors" Target="commentAuthor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/Relationships>

</file>

<file path=ppt/notesMasters/_rels/notesMaster1.xml.rels><?xml version="1.0" encoding="UTF-8"?>
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Shape 168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69" name="Shape 169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itle" showMasterSp="1" showMasterPhAnim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Author and Date"/>
          <p:cNvSpPr txBox="1"/>
          <p:nvPr>
            <p:ph type="body" sz="quarter" idx="21" hasCustomPrompt="1"/>
          </p:nvPr>
        </p:nvSpPr>
        <p:spPr>
          <a:xfrm>
            <a:off x="1206500" y="12268950"/>
            <a:ext cx="21971000" cy="660401"/>
          </a:xfrm>
          <a:prstGeom prst="rect">
            <a:avLst/>
          </a:prstGeom>
        </p:spPr>
        <p:txBody>
          <a:bodyPr lIns="45719" tIns="45719" rIns="45719" bIns="45719" anchor="b"/>
          <a:lstStyle>
            <a:lvl1pPr marL="0" indent="0" defTabSz="825500">
              <a:spcBef>
                <a:spcPts val="0"/>
              </a:spcBef>
              <a:buSzTx/>
              <a:buNone/>
              <a:defRPr sz="3300">
                <a:latin typeface="Produkt Light"/>
                <a:ea typeface="Produkt Light"/>
                <a:cs typeface="Produkt Light"/>
                <a:sym typeface="Produkt Light"/>
              </a:defRPr>
            </a:lvl1pPr>
          </a:lstStyle>
          <a:p>
            <a:pPr/>
            <a:r>
              <a:t>Author and Date</a:t>
            </a:r>
          </a:p>
        </p:txBody>
      </p:sp>
      <p:sp>
        <p:nvSpPr>
          <p:cNvPr id="12" name="Body Level One…"/>
          <p:cNvSpPr txBox="1"/>
          <p:nvPr>
            <p:ph type="body" sz="quarter" idx="1" hasCustomPrompt="1"/>
          </p:nvPr>
        </p:nvSpPr>
        <p:spPr>
          <a:xfrm>
            <a:off x="1206500" y="7353300"/>
            <a:ext cx="21971000" cy="2006600"/>
          </a:xfrm>
          <a:prstGeom prst="rect">
            <a:avLst/>
          </a:prstGeom>
        </p:spPr>
        <p:txBody>
          <a:bodyPr/>
          <a:lstStyle>
            <a:lvl1pPr marL="0" indent="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1pPr>
            <a:lvl2pPr marL="0" indent="45720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2pPr>
            <a:lvl3pPr marL="0" indent="91440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3pPr>
            <a:lvl4pPr marL="0" indent="137160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4pPr>
            <a:lvl5pPr marL="0" indent="182880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5pPr>
          </a:lstStyle>
          <a:p>
            <a:pPr/>
            <a:r>
              <a:t>Presentation Subtitle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13" name="Presentation Title"/>
          <p:cNvSpPr txBox="1"/>
          <p:nvPr>
            <p:ph type="title" hasCustomPrompt="1"/>
          </p:nvPr>
        </p:nvSpPr>
        <p:spPr>
          <a:xfrm>
            <a:off x="1206500" y="2616200"/>
            <a:ext cx="21971004" cy="4648200"/>
          </a:xfrm>
          <a:prstGeom prst="rect">
            <a:avLst/>
          </a:prstGeom>
        </p:spPr>
        <p:txBody>
          <a:bodyPr anchor="b"/>
          <a:lstStyle>
            <a:lvl1pPr defTabSz="355600">
              <a:defRPr spc="-119" sz="12000"/>
            </a:lvl1pPr>
          </a:lstStyle>
          <a:p>
            <a:pPr/>
            <a:r>
              <a:t>Presentation Title</a:t>
            </a:r>
          </a:p>
        </p:txBody>
      </p:sp>
      <p:sp>
        <p:nvSpPr>
          <p:cNvPr id="14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Slide Subtitle"/>
          <p:cNvSpPr txBox="1"/>
          <p:nvPr>
            <p:ph type="body" sz="quarter" idx="21" hasCustomPrompt="1"/>
          </p:nvPr>
        </p:nvSpPr>
        <p:spPr>
          <a:xfrm>
            <a:off x="1206500" y="2324100"/>
            <a:ext cx="21971000" cy="100330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1pPr>
          </a:lstStyle>
          <a:p>
            <a:pPr/>
            <a:r>
              <a:t>Slide Subtitle</a:t>
            </a:r>
          </a:p>
        </p:txBody>
      </p:sp>
      <p:sp>
        <p:nvSpPr>
          <p:cNvPr id="100" name="Slide Title"/>
          <p:cNvSpPr txBox="1"/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Slide Title</a:t>
            </a:r>
          </a:p>
        </p:txBody>
      </p:sp>
      <p:sp>
        <p:nvSpPr>
          <p:cNvPr id="101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Agenda Subtitle"/>
          <p:cNvSpPr txBox="1"/>
          <p:nvPr>
            <p:ph type="body" sz="quarter" idx="21" hasCustomPrompt="1"/>
          </p:nvPr>
        </p:nvSpPr>
        <p:spPr>
          <a:xfrm>
            <a:off x="1206500" y="2324100"/>
            <a:ext cx="21971000" cy="100330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1pPr>
          </a:lstStyle>
          <a:p>
            <a:pPr/>
            <a:r>
              <a:t>Agenda Subtitle</a:t>
            </a:r>
          </a:p>
        </p:txBody>
      </p:sp>
      <p:sp>
        <p:nvSpPr>
          <p:cNvPr id="109" name="Body Level One…"/>
          <p:cNvSpPr txBox="1"/>
          <p:nvPr>
            <p:ph type="body" idx="1" hasCustomPrompt="1"/>
          </p:nvPr>
        </p:nvSpPr>
        <p:spPr>
          <a:prstGeom prst="rect">
            <a:avLst/>
          </a:prstGeom>
        </p:spPr>
        <p:txBody>
          <a:bodyPr/>
          <a:lstStyle>
            <a:lvl1pPr marL="0" indent="0">
              <a:spcBef>
                <a:spcPts val="6000"/>
              </a:spcBef>
              <a:buSzTx/>
              <a:buNone/>
              <a:defRPr sz="5000"/>
            </a:lvl1pPr>
            <a:lvl2pPr marL="0" indent="457200">
              <a:spcBef>
                <a:spcPts val="6000"/>
              </a:spcBef>
              <a:buSzTx/>
              <a:buNone/>
              <a:defRPr sz="5000"/>
            </a:lvl2pPr>
            <a:lvl3pPr marL="0" indent="914400">
              <a:spcBef>
                <a:spcPts val="6000"/>
              </a:spcBef>
              <a:buSzTx/>
              <a:buNone/>
              <a:defRPr sz="5000"/>
            </a:lvl3pPr>
            <a:lvl4pPr marL="0" indent="1371600">
              <a:spcBef>
                <a:spcPts val="6000"/>
              </a:spcBef>
              <a:buSzTx/>
              <a:buNone/>
              <a:defRPr sz="5000"/>
            </a:lvl4pPr>
            <a:lvl5pPr marL="0" indent="1828800">
              <a:spcBef>
                <a:spcPts val="6000"/>
              </a:spcBef>
              <a:buSzTx/>
              <a:buNone/>
              <a:defRPr sz="5000"/>
            </a:lvl5pPr>
          </a:lstStyle>
          <a:p>
            <a:pPr/>
            <a:r>
              <a:t>Agenda Topics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110" name="Agenda Title"/>
          <p:cNvSpPr txBox="1"/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Agenda Title</a:t>
            </a:r>
          </a:p>
        </p:txBody>
      </p:sp>
      <p:sp>
        <p:nvSpPr>
          <p:cNvPr id="111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Statem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Body Level One…"/>
          <p:cNvSpPr txBox="1"/>
          <p:nvPr>
            <p:ph type="body" sz="half" idx="1" hasCustomPrompt="1"/>
          </p:nvPr>
        </p:nvSpPr>
        <p:spPr>
          <a:xfrm>
            <a:off x="1206500" y="4191000"/>
            <a:ext cx="21971000" cy="4089400"/>
          </a:xfrm>
          <a:prstGeom prst="rect">
            <a:avLst/>
          </a:prstGeom>
        </p:spPr>
        <p:txBody>
          <a:bodyPr anchor="ctr"/>
          <a:lstStyle>
            <a:lvl1pPr marL="0" indent="0" algn="ctr" defTabSz="2438400">
              <a:lnSpc>
                <a:spcPct val="90000"/>
              </a:lnSpc>
              <a:spcBef>
                <a:spcPts val="0"/>
              </a:spcBef>
              <a:buSzTx/>
              <a:buNone/>
              <a:defRPr spc="-119" sz="12000">
                <a:latin typeface="+mn-lt"/>
                <a:ea typeface="+mn-ea"/>
                <a:cs typeface="+mn-cs"/>
                <a:sym typeface="Produkt Extralight"/>
              </a:defRPr>
            </a:lvl1pPr>
            <a:lvl2pPr marL="0" indent="457200" algn="ctr" defTabSz="2438400">
              <a:lnSpc>
                <a:spcPct val="90000"/>
              </a:lnSpc>
              <a:spcBef>
                <a:spcPts val="0"/>
              </a:spcBef>
              <a:buSzTx/>
              <a:buNone/>
              <a:defRPr spc="-119" sz="12000">
                <a:latin typeface="+mn-lt"/>
                <a:ea typeface="+mn-ea"/>
                <a:cs typeface="+mn-cs"/>
                <a:sym typeface="Produkt Extralight"/>
              </a:defRPr>
            </a:lvl2pPr>
            <a:lvl3pPr marL="0" indent="914400" algn="ctr" defTabSz="2438400">
              <a:lnSpc>
                <a:spcPct val="90000"/>
              </a:lnSpc>
              <a:spcBef>
                <a:spcPts val="0"/>
              </a:spcBef>
              <a:buSzTx/>
              <a:buNone/>
              <a:defRPr spc="-119" sz="12000">
                <a:latin typeface="+mn-lt"/>
                <a:ea typeface="+mn-ea"/>
                <a:cs typeface="+mn-cs"/>
                <a:sym typeface="Produkt Extralight"/>
              </a:defRPr>
            </a:lvl3pPr>
            <a:lvl4pPr marL="0" indent="1371600" algn="ctr" defTabSz="2438400">
              <a:lnSpc>
                <a:spcPct val="90000"/>
              </a:lnSpc>
              <a:spcBef>
                <a:spcPts val="0"/>
              </a:spcBef>
              <a:buSzTx/>
              <a:buNone/>
              <a:defRPr spc="-119" sz="12000">
                <a:latin typeface="+mn-lt"/>
                <a:ea typeface="+mn-ea"/>
                <a:cs typeface="+mn-cs"/>
                <a:sym typeface="Produkt Extralight"/>
              </a:defRPr>
            </a:lvl4pPr>
            <a:lvl5pPr marL="0" indent="1828800" algn="ctr" defTabSz="2438400">
              <a:lnSpc>
                <a:spcPct val="90000"/>
              </a:lnSpc>
              <a:spcBef>
                <a:spcPts val="0"/>
              </a:spcBef>
              <a:buSzTx/>
              <a:buNone/>
              <a:defRPr spc="-119" sz="12000">
                <a:latin typeface="+mn-lt"/>
                <a:ea typeface="+mn-ea"/>
                <a:cs typeface="+mn-cs"/>
                <a:sym typeface="Produkt Extralight"/>
              </a:defRPr>
            </a:lvl5pPr>
          </a:lstStyle>
          <a:p>
            <a:pPr/>
            <a:r>
              <a:t>Statement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119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Big Fa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Body Level One…"/>
          <p:cNvSpPr txBox="1"/>
          <p:nvPr>
            <p:ph type="body" idx="1" hasCustomPrompt="1"/>
          </p:nvPr>
        </p:nvSpPr>
        <p:spPr>
          <a:xfrm>
            <a:off x="1206500" y="1206500"/>
            <a:ext cx="21971000" cy="7353300"/>
          </a:xfrm>
          <a:prstGeom prst="rect">
            <a:avLst/>
          </a:prstGeom>
        </p:spPr>
        <p:txBody>
          <a:bodyPr anchor="b"/>
          <a:lstStyle>
            <a:lvl1pPr marL="0" indent="0" algn="ctr" defTabSz="2438400">
              <a:lnSpc>
                <a:spcPct val="90000"/>
              </a:lnSpc>
              <a:spcBef>
                <a:spcPts val="0"/>
              </a:spcBef>
              <a:buSzTx/>
              <a:buNone/>
              <a:defRPr spc="-1750" sz="35000">
                <a:latin typeface="+mn-lt"/>
                <a:ea typeface="+mn-ea"/>
                <a:cs typeface="+mn-cs"/>
                <a:sym typeface="Produkt Extralight"/>
              </a:defRPr>
            </a:lvl1pPr>
            <a:lvl2pPr marL="0" indent="457200" algn="ctr" defTabSz="2438400">
              <a:lnSpc>
                <a:spcPct val="90000"/>
              </a:lnSpc>
              <a:spcBef>
                <a:spcPts val="0"/>
              </a:spcBef>
              <a:buSzTx/>
              <a:buNone/>
              <a:defRPr spc="-1750" sz="35000">
                <a:latin typeface="+mn-lt"/>
                <a:ea typeface="+mn-ea"/>
                <a:cs typeface="+mn-cs"/>
                <a:sym typeface="Produkt Extralight"/>
              </a:defRPr>
            </a:lvl2pPr>
            <a:lvl3pPr marL="0" indent="914400" algn="ctr" defTabSz="2438400">
              <a:lnSpc>
                <a:spcPct val="90000"/>
              </a:lnSpc>
              <a:spcBef>
                <a:spcPts val="0"/>
              </a:spcBef>
              <a:buSzTx/>
              <a:buNone/>
              <a:defRPr spc="-1750" sz="35000">
                <a:latin typeface="+mn-lt"/>
                <a:ea typeface="+mn-ea"/>
                <a:cs typeface="+mn-cs"/>
                <a:sym typeface="Produkt Extralight"/>
              </a:defRPr>
            </a:lvl3pPr>
            <a:lvl4pPr marL="0" indent="1371600" algn="ctr" defTabSz="2438400">
              <a:lnSpc>
                <a:spcPct val="90000"/>
              </a:lnSpc>
              <a:spcBef>
                <a:spcPts val="0"/>
              </a:spcBef>
              <a:buSzTx/>
              <a:buNone/>
              <a:defRPr spc="-1750" sz="35000">
                <a:latin typeface="+mn-lt"/>
                <a:ea typeface="+mn-ea"/>
                <a:cs typeface="+mn-cs"/>
                <a:sym typeface="Produkt Extralight"/>
              </a:defRPr>
            </a:lvl4pPr>
            <a:lvl5pPr marL="0" indent="1828800" algn="ctr" defTabSz="2438400">
              <a:lnSpc>
                <a:spcPct val="90000"/>
              </a:lnSpc>
              <a:spcBef>
                <a:spcPts val="0"/>
              </a:spcBef>
              <a:buSzTx/>
              <a:buNone/>
              <a:defRPr spc="-1750" sz="35000">
                <a:latin typeface="+mn-lt"/>
                <a:ea typeface="+mn-ea"/>
                <a:cs typeface="+mn-cs"/>
                <a:sym typeface="Produkt Extralight"/>
              </a:defRPr>
            </a:lvl5pPr>
          </a:lstStyle>
          <a:p>
            <a:pPr/>
            <a:r>
              <a:t>100%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127" name="Fact information"/>
          <p:cNvSpPr txBox="1"/>
          <p:nvPr>
            <p:ph type="body" sz="quarter" idx="21" hasCustomPrompt="1"/>
          </p:nvPr>
        </p:nvSpPr>
        <p:spPr>
          <a:xfrm>
            <a:off x="1206500" y="8128000"/>
            <a:ext cx="21971000" cy="107950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algn="ctr" defTabSz="825500">
              <a:lnSpc>
                <a:spcPct val="90000"/>
              </a:lnSpc>
              <a:spcBef>
                <a:spcPts val="0"/>
              </a:spcBef>
              <a:buSzTx/>
              <a:buNone/>
              <a:defRPr spc="-55" sz="5500">
                <a:latin typeface="+mn-lt"/>
                <a:ea typeface="+mn-ea"/>
                <a:cs typeface="+mn-cs"/>
                <a:sym typeface="Produkt Extralight"/>
              </a:defRPr>
            </a:lvl1pPr>
          </a:lstStyle>
          <a:p>
            <a:pPr/>
            <a:r>
              <a:t>Fact information</a:t>
            </a:r>
          </a:p>
        </p:txBody>
      </p:sp>
      <p:sp>
        <p:nvSpPr>
          <p:cNvPr id="128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Attribution"/>
          <p:cNvSpPr txBox="1"/>
          <p:nvPr>
            <p:ph type="body" sz="quarter" idx="21" hasCustomPrompt="1"/>
          </p:nvPr>
        </p:nvSpPr>
        <p:spPr>
          <a:xfrm>
            <a:off x="5461000" y="9563100"/>
            <a:ext cx="13728700" cy="69850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spcBef>
                <a:spcPts val="0"/>
              </a:spcBef>
              <a:buSzTx/>
              <a:buNone/>
              <a:defRPr sz="3600">
                <a:latin typeface="Produkt Light"/>
                <a:ea typeface="Produkt Light"/>
                <a:cs typeface="Produkt Light"/>
                <a:sym typeface="Produkt Light"/>
              </a:defRPr>
            </a:lvl1pPr>
          </a:lstStyle>
          <a:p>
            <a:pPr/>
            <a:r>
              <a:t>Attribution</a:t>
            </a:r>
          </a:p>
        </p:txBody>
      </p:sp>
      <p:sp>
        <p:nvSpPr>
          <p:cNvPr id="136" name="Body Level One…"/>
          <p:cNvSpPr txBox="1"/>
          <p:nvPr>
            <p:ph type="body" sz="quarter" idx="1" hasCustomPrompt="1"/>
          </p:nvPr>
        </p:nvSpPr>
        <p:spPr>
          <a:xfrm>
            <a:off x="5194300" y="4165600"/>
            <a:ext cx="13995400" cy="4432300"/>
          </a:xfrm>
          <a:prstGeom prst="rect">
            <a:avLst/>
          </a:prstGeom>
        </p:spPr>
        <p:txBody>
          <a:bodyPr anchor="b"/>
          <a:lstStyle>
            <a:lvl1pPr marL="254000" indent="-254000" defTabSz="2438400">
              <a:lnSpc>
                <a:spcPct val="90000"/>
              </a:lnSpc>
              <a:spcBef>
                <a:spcPts val="0"/>
              </a:spcBef>
              <a:buSzTx/>
              <a:buNone/>
              <a:defRPr spc="-93" sz="9300">
                <a:latin typeface="+mn-lt"/>
                <a:ea typeface="+mn-ea"/>
                <a:cs typeface="+mn-cs"/>
                <a:sym typeface="Produkt Extralight"/>
              </a:defRPr>
            </a:lvl1pPr>
            <a:lvl2pPr marL="254000" indent="203200" defTabSz="2438400">
              <a:lnSpc>
                <a:spcPct val="90000"/>
              </a:lnSpc>
              <a:spcBef>
                <a:spcPts val="0"/>
              </a:spcBef>
              <a:buSzTx/>
              <a:buNone/>
              <a:defRPr spc="-93" sz="9300">
                <a:latin typeface="+mn-lt"/>
                <a:ea typeface="+mn-ea"/>
                <a:cs typeface="+mn-cs"/>
                <a:sym typeface="Produkt Extralight"/>
              </a:defRPr>
            </a:lvl2pPr>
            <a:lvl3pPr marL="254000" indent="660400" defTabSz="2438400">
              <a:lnSpc>
                <a:spcPct val="90000"/>
              </a:lnSpc>
              <a:spcBef>
                <a:spcPts val="0"/>
              </a:spcBef>
              <a:buSzTx/>
              <a:buNone/>
              <a:defRPr spc="-93" sz="9300">
                <a:latin typeface="+mn-lt"/>
                <a:ea typeface="+mn-ea"/>
                <a:cs typeface="+mn-cs"/>
                <a:sym typeface="Produkt Extralight"/>
              </a:defRPr>
            </a:lvl3pPr>
            <a:lvl4pPr marL="254000" indent="1117600" defTabSz="2438400">
              <a:lnSpc>
                <a:spcPct val="90000"/>
              </a:lnSpc>
              <a:spcBef>
                <a:spcPts val="0"/>
              </a:spcBef>
              <a:buSzTx/>
              <a:buNone/>
              <a:defRPr spc="-93" sz="9300">
                <a:latin typeface="+mn-lt"/>
                <a:ea typeface="+mn-ea"/>
                <a:cs typeface="+mn-cs"/>
                <a:sym typeface="Produkt Extralight"/>
              </a:defRPr>
            </a:lvl4pPr>
            <a:lvl5pPr marL="254000" indent="1574800" defTabSz="2438400">
              <a:lnSpc>
                <a:spcPct val="90000"/>
              </a:lnSpc>
              <a:spcBef>
                <a:spcPts val="0"/>
              </a:spcBef>
              <a:buSzTx/>
              <a:buNone/>
              <a:defRPr spc="-93" sz="9300">
                <a:latin typeface="+mn-lt"/>
                <a:ea typeface="+mn-ea"/>
                <a:cs typeface="+mn-cs"/>
                <a:sym typeface="Produkt Extralight"/>
              </a:defRPr>
            </a:lvl5pPr>
          </a:lstStyle>
          <a:p>
            <a:pPr/>
            <a:r>
              <a:t>“Notable Quote”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137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Photo - 3 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Close-up of a curved, white, layered pattern"/>
          <p:cNvSpPr/>
          <p:nvPr>
            <p:ph type="pic" sz="quarter" idx="21"/>
          </p:nvPr>
        </p:nvSpPr>
        <p:spPr>
          <a:xfrm>
            <a:off x="1257300" y="3213100"/>
            <a:ext cx="7289800" cy="72898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145" name="Close-up of a layered pattern of gray stone"/>
          <p:cNvSpPr/>
          <p:nvPr>
            <p:ph type="pic" sz="quarter" idx="22"/>
          </p:nvPr>
        </p:nvSpPr>
        <p:spPr>
          <a:xfrm>
            <a:off x="7353300" y="3632200"/>
            <a:ext cx="9677400" cy="64516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146" name="Close-up of a white ribbed pattern"/>
          <p:cNvSpPr/>
          <p:nvPr>
            <p:ph type="pic" sz="quarter" idx="23"/>
          </p:nvPr>
        </p:nvSpPr>
        <p:spPr>
          <a:xfrm>
            <a:off x="14621933" y="3632200"/>
            <a:ext cx="9677401" cy="645725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147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Angular, futuristic, white corridor with shadows"/>
          <p:cNvSpPr/>
          <p:nvPr>
            <p:ph type="pic" idx="21"/>
          </p:nvPr>
        </p:nvSpPr>
        <p:spPr>
          <a:xfrm>
            <a:off x="0" y="-1270000"/>
            <a:ext cx="24384000" cy="162560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155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Futuristic, curved, white structure"/>
          <p:cNvSpPr/>
          <p:nvPr>
            <p:ph type="pic" idx="21"/>
          </p:nvPr>
        </p:nvSpPr>
        <p:spPr>
          <a:xfrm>
            <a:off x="0" y="-5397500"/>
            <a:ext cx="27190700" cy="20393025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22" name="Author and Date"/>
          <p:cNvSpPr txBox="1"/>
          <p:nvPr>
            <p:ph type="body" sz="quarter" idx="22" hasCustomPrompt="1"/>
          </p:nvPr>
        </p:nvSpPr>
        <p:spPr>
          <a:xfrm>
            <a:off x="1206500" y="12268200"/>
            <a:ext cx="21971000" cy="660400"/>
          </a:xfrm>
          <a:prstGeom prst="rect">
            <a:avLst/>
          </a:prstGeom>
        </p:spPr>
        <p:txBody>
          <a:bodyPr lIns="45719" tIns="45719" rIns="45719" bIns="45719" anchor="b"/>
          <a:lstStyle>
            <a:lvl1pPr marL="0" indent="0" defTabSz="825500">
              <a:spcBef>
                <a:spcPts val="0"/>
              </a:spcBef>
              <a:buSzTx/>
              <a:buNone/>
              <a:defRPr sz="3300">
                <a:latin typeface="Produkt Light"/>
                <a:ea typeface="Produkt Light"/>
                <a:cs typeface="Produkt Light"/>
                <a:sym typeface="Produkt Light"/>
              </a:defRPr>
            </a:lvl1pPr>
          </a:lstStyle>
          <a:p>
            <a:pPr/>
            <a:r>
              <a:t>Author and Date</a:t>
            </a:r>
          </a:p>
        </p:txBody>
      </p:sp>
      <p:sp>
        <p:nvSpPr>
          <p:cNvPr id="23" name="Body Level One…"/>
          <p:cNvSpPr txBox="1"/>
          <p:nvPr>
            <p:ph type="body" sz="quarter" idx="1" hasCustomPrompt="1"/>
          </p:nvPr>
        </p:nvSpPr>
        <p:spPr>
          <a:xfrm>
            <a:off x="1206500" y="7353300"/>
            <a:ext cx="21971000" cy="2006600"/>
          </a:xfrm>
          <a:prstGeom prst="rect">
            <a:avLst/>
          </a:prstGeom>
        </p:spPr>
        <p:txBody>
          <a:bodyPr/>
          <a:lstStyle>
            <a:lvl1pPr marL="0" indent="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1pPr>
            <a:lvl2pPr marL="0" indent="45720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2pPr>
            <a:lvl3pPr marL="0" indent="91440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3pPr>
            <a:lvl4pPr marL="0" indent="137160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4pPr>
            <a:lvl5pPr marL="0" indent="182880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5pPr>
          </a:lstStyle>
          <a:p>
            <a:pPr/>
            <a:r>
              <a:t>Presentation Subtitle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24" name="Presentation Title"/>
          <p:cNvSpPr txBox="1"/>
          <p:nvPr>
            <p:ph type="title" hasCustomPrompt="1"/>
          </p:nvPr>
        </p:nvSpPr>
        <p:spPr>
          <a:xfrm>
            <a:off x="1206500" y="2616200"/>
            <a:ext cx="21971004" cy="4648200"/>
          </a:xfrm>
          <a:prstGeom prst="rect">
            <a:avLst/>
          </a:prstGeom>
        </p:spPr>
        <p:txBody>
          <a:bodyPr anchor="b"/>
          <a:lstStyle>
            <a:lvl1pPr defTabSz="355600">
              <a:defRPr spc="-119" sz="12000"/>
            </a:lvl1pPr>
          </a:lstStyle>
          <a:p>
            <a:pPr/>
            <a:r>
              <a:t>Presentation Title</a:t>
            </a:r>
          </a:p>
        </p:txBody>
      </p:sp>
      <p:sp>
        <p:nvSpPr>
          <p:cNvPr id="25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&amp; Photo 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Close-up of a curved, white, layered pattern"/>
          <p:cNvSpPr/>
          <p:nvPr>
            <p:ph type="pic" idx="21"/>
          </p:nvPr>
        </p:nvSpPr>
        <p:spPr>
          <a:xfrm>
            <a:off x="11569700" y="0"/>
            <a:ext cx="13716000" cy="137160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33" name="Slide Title"/>
          <p:cNvSpPr txBox="1"/>
          <p:nvPr>
            <p:ph type="title" hasCustomPrompt="1"/>
          </p:nvPr>
        </p:nvSpPr>
        <p:spPr>
          <a:xfrm>
            <a:off x="1206500" y="1333500"/>
            <a:ext cx="9779000" cy="5882273"/>
          </a:xfrm>
          <a:prstGeom prst="rect">
            <a:avLst/>
          </a:prstGeom>
        </p:spPr>
        <p:txBody>
          <a:bodyPr anchor="b"/>
          <a:lstStyle/>
          <a:p>
            <a:pPr/>
            <a:r>
              <a:t>Slide Title</a:t>
            </a:r>
          </a:p>
        </p:txBody>
      </p:sp>
      <p:sp>
        <p:nvSpPr>
          <p:cNvPr id="34" name="Body Level One…"/>
          <p:cNvSpPr txBox="1"/>
          <p:nvPr>
            <p:ph type="body" sz="quarter" idx="1" hasCustomPrompt="1"/>
          </p:nvPr>
        </p:nvSpPr>
        <p:spPr>
          <a:xfrm>
            <a:off x="1206500" y="7150100"/>
            <a:ext cx="9779000" cy="5385424"/>
          </a:xfrm>
          <a:prstGeom prst="rect">
            <a:avLst/>
          </a:prstGeom>
        </p:spPr>
        <p:txBody>
          <a:bodyPr/>
          <a:lstStyle>
            <a:lvl1pPr marL="0" indent="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1pPr>
            <a:lvl2pPr marL="0" indent="45720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2pPr>
            <a:lvl3pPr marL="0" indent="91440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3pPr>
            <a:lvl4pPr marL="0" indent="137160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4pPr>
            <a:lvl5pPr marL="0" indent="182880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5pPr>
          </a:lstStyle>
          <a:p>
            <a:pPr/>
            <a:r>
              <a:t>Slide Subtitle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35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Slide Subtitle"/>
          <p:cNvSpPr txBox="1"/>
          <p:nvPr>
            <p:ph type="body" sz="quarter" idx="21" hasCustomPrompt="1"/>
          </p:nvPr>
        </p:nvSpPr>
        <p:spPr>
          <a:xfrm>
            <a:off x="1206500" y="2324100"/>
            <a:ext cx="21971000" cy="100330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1pPr>
          </a:lstStyle>
          <a:p>
            <a:pPr/>
            <a:r>
              <a:t>Slide Subtitle</a:t>
            </a:r>
          </a:p>
        </p:txBody>
      </p:sp>
      <p:sp>
        <p:nvSpPr>
          <p:cNvPr id="43" name="Slide Title"/>
          <p:cNvSpPr txBox="1"/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Slide Title</a:t>
            </a:r>
          </a:p>
        </p:txBody>
      </p:sp>
      <p:sp>
        <p:nvSpPr>
          <p:cNvPr id="44" name="Body Level One…"/>
          <p:cNvSpPr txBox="1"/>
          <p:nvPr>
            <p:ph type="body" idx="1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Slide bullet text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45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Body Level One…"/>
          <p:cNvSpPr txBox="1"/>
          <p:nvPr>
            <p:ph type="body" idx="1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Slide bullet text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53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, Bullets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Close-up of the edge of white curved stone"/>
          <p:cNvSpPr/>
          <p:nvPr>
            <p:ph type="pic" idx="21"/>
          </p:nvPr>
        </p:nvSpPr>
        <p:spPr>
          <a:xfrm>
            <a:off x="12382500" y="-1206500"/>
            <a:ext cx="12103100" cy="16140313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61" name="Slide Subtitle"/>
          <p:cNvSpPr txBox="1"/>
          <p:nvPr>
            <p:ph type="body" sz="quarter" idx="22" hasCustomPrompt="1"/>
          </p:nvPr>
        </p:nvSpPr>
        <p:spPr>
          <a:xfrm>
            <a:off x="1206500" y="2324100"/>
            <a:ext cx="9779000" cy="100330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1pPr>
          </a:lstStyle>
          <a:p>
            <a:pPr/>
            <a:r>
              <a:t>Slide Subtitle</a:t>
            </a:r>
          </a:p>
        </p:txBody>
      </p:sp>
      <p:sp>
        <p:nvSpPr>
          <p:cNvPr id="62" name="Slide Title"/>
          <p:cNvSpPr txBox="1"/>
          <p:nvPr>
            <p:ph type="title" hasCustomPrompt="1"/>
          </p:nvPr>
        </p:nvSpPr>
        <p:spPr>
          <a:xfrm>
            <a:off x="1206500" y="635000"/>
            <a:ext cx="9779000" cy="1689100"/>
          </a:xfrm>
          <a:prstGeom prst="rect">
            <a:avLst/>
          </a:prstGeom>
        </p:spPr>
        <p:txBody>
          <a:bodyPr/>
          <a:lstStyle/>
          <a:p>
            <a:pPr/>
            <a:r>
              <a:t>Slide Title</a:t>
            </a:r>
          </a:p>
        </p:txBody>
      </p:sp>
      <p:sp>
        <p:nvSpPr>
          <p:cNvPr id="63" name="Body Level One…"/>
          <p:cNvSpPr txBox="1"/>
          <p:nvPr>
            <p:ph type="body" sz="half" idx="1" hasCustomPrompt="1"/>
          </p:nvPr>
        </p:nvSpPr>
        <p:spPr>
          <a:xfrm>
            <a:off x="1206500" y="4248504"/>
            <a:ext cx="9779000" cy="8256012"/>
          </a:xfrm>
          <a:prstGeom prst="rect">
            <a:avLst/>
          </a:prstGeom>
        </p:spPr>
        <p:txBody>
          <a:bodyPr/>
          <a:lstStyle/>
          <a:p>
            <a:pPr/>
            <a:r>
              <a:t>Slide bullet text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64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, Bullets &amp; Live Video Sma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Slide Subtitle"/>
          <p:cNvSpPr txBox="1"/>
          <p:nvPr>
            <p:ph type="body" sz="quarter" idx="21" hasCustomPrompt="1"/>
          </p:nvPr>
        </p:nvSpPr>
        <p:spPr>
          <a:xfrm>
            <a:off x="1206500" y="2324100"/>
            <a:ext cx="21971000" cy="100330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1pPr>
          </a:lstStyle>
          <a:p>
            <a:pPr/>
            <a:r>
              <a:t>Slide Subtitle</a:t>
            </a:r>
          </a:p>
        </p:txBody>
      </p:sp>
      <p:sp>
        <p:nvSpPr>
          <p:cNvPr id="72" name="Slide Title"/>
          <p:cNvSpPr txBox="1"/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Slide Title</a:t>
            </a:r>
          </a:p>
        </p:txBody>
      </p:sp>
      <p:sp>
        <p:nvSpPr>
          <p:cNvPr id="73" name="Body Level One…"/>
          <p:cNvSpPr txBox="1"/>
          <p:nvPr>
            <p:ph type="body" sz="half" idx="1" hasCustomPrompt="1"/>
          </p:nvPr>
        </p:nvSpPr>
        <p:spPr>
          <a:xfrm>
            <a:off x="1206500" y="4248504"/>
            <a:ext cx="9779000" cy="8256012"/>
          </a:xfrm>
          <a:prstGeom prst="rect">
            <a:avLst/>
          </a:prstGeom>
        </p:spPr>
        <p:txBody>
          <a:bodyPr/>
          <a:lstStyle/>
          <a:p>
            <a:pPr/>
            <a:r>
              <a:t>Slide bullet text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74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, Bullets &amp; Live Video Lar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lide Subtitle"/>
          <p:cNvSpPr txBox="1"/>
          <p:nvPr>
            <p:ph type="body" sz="quarter" idx="21" hasCustomPrompt="1"/>
          </p:nvPr>
        </p:nvSpPr>
        <p:spPr>
          <a:xfrm>
            <a:off x="1206500" y="2324100"/>
            <a:ext cx="9779000" cy="100330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1pPr>
          </a:lstStyle>
          <a:p>
            <a:pPr/>
            <a:r>
              <a:t>Slide Subtitle</a:t>
            </a:r>
          </a:p>
        </p:txBody>
      </p:sp>
      <p:sp>
        <p:nvSpPr>
          <p:cNvPr id="82" name="Slide Title"/>
          <p:cNvSpPr txBox="1"/>
          <p:nvPr>
            <p:ph type="title" hasCustomPrompt="1"/>
          </p:nvPr>
        </p:nvSpPr>
        <p:spPr>
          <a:xfrm>
            <a:off x="1206500" y="635000"/>
            <a:ext cx="9779000" cy="1689100"/>
          </a:xfrm>
          <a:prstGeom prst="rect">
            <a:avLst/>
          </a:prstGeom>
        </p:spPr>
        <p:txBody>
          <a:bodyPr/>
          <a:lstStyle/>
          <a:p>
            <a:pPr/>
            <a:r>
              <a:t>Slide Title</a:t>
            </a:r>
          </a:p>
        </p:txBody>
      </p:sp>
      <p:sp>
        <p:nvSpPr>
          <p:cNvPr id="83" name="Body Level One…"/>
          <p:cNvSpPr txBox="1"/>
          <p:nvPr>
            <p:ph type="body" sz="half" idx="1" hasCustomPrompt="1"/>
          </p:nvPr>
        </p:nvSpPr>
        <p:spPr>
          <a:xfrm>
            <a:off x="1206500" y="4248504"/>
            <a:ext cx="9779000" cy="8256012"/>
          </a:xfrm>
          <a:prstGeom prst="rect">
            <a:avLst/>
          </a:prstGeom>
        </p:spPr>
        <p:txBody>
          <a:bodyPr/>
          <a:lstStyle/>
          <a:p>
            <a:pPr/>
            <a:r>
              <a:t>Slide bullet text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84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Section Title"/>
          <p:cNvSpPr txBox="1"/>
          <p:nvPr>
            <p:ph type="title" hasCustomPrompt="1"/>
          </p:nvPr>
        </p:nvSpPr>
        <p:spPr>
          <a:xfrm>
            <a:off x="1206496" y="3911600"/>
            <a:ext cx="21971004" cy="4648200"/>
          </a:xfrm>
          <a:prstGeom prst="rect">
            <a:avLst/>
          </a:prstGeom>
        </p:spPr>
        <p:txBody>
          <a:bodyPr anchor="ctr"/>
          <a:lstStyle>
            <a:lvl1pPr>
              <a:defRPr spc="-119" sz="12000"/>
            </a:lvl1pPr>
          </a:lstStyle>
          <a:p>
            <a:pPr/>
            <a:r>
              <a:t>Section Title</a:t>
            </a:r>
          </a:p>
        </p:txBody>
      </p:sp>
      <p:sp>
        <p:nvSpPr>
          <p:cNvPr id="92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<Relationship Id="rId14" Type="http://schemas.openxmlformats.org/officeDocument/2006/relationships/slideLayout" Target="../slideLayouts/slideLayout13.xml"/><Relationship Id="rId15" Type="http://schemas.openxmlformats.org/officeDocument/2006/relationships/slideLayout" Target="../slideLayouts/slideLayout14.xml"/><Relationship Id="rId16" Type="http://schemas.openxmlformats.org/officeDocument/2006/relationships/slideLayout" Target="../slideLayouts/slideLayout15.xml"/><Relationship Id="rId17" Type="http://schemas.openxmlformats.org/officeDocument/2006/relationships/slideLayout" Target="../slideLayouts/slideLayout16.xml"/><Relationship Id="rId18" Type="http://schemas.openxmlformats.org/officeDocument/2006/relationships/slideLayout" Target="../slideLayouts/slideLayout17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 txBox="1"/>
          <p:nvPr>
            <p:ph type="title" hasCustomPrompt="1"/>
          </p:nvPr>
        </p:nvSpPr>
        <p:spPr>
          <a:xfrm>
            <a:off x="1206500" y="635000"/>
            <a:ext cx="21971000" cy="16891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normAutofit fontScale="100000" lnSpcReduction="0"/>
          </a:bodyPr>
          <a:lstStyle/>
          <a:p>
            <a:pPr/>
            <a:r>
              <a:t>Slide Title</a:t>
            </a:r>
          </a:p>
        </p:txBody>
      </p:sp>
      <p:sp>
        <p:nvSpPr>
          <p:cNvPr id="3" name="Body Level One…"/>
          <p:cNvSpPr txBox="1"/>
          <p:nvPr>
            <p:ph type="body" idx="1" hasCustomPrompt="1"/>
          </p:nvPr>
        </p:nvSpPr>
        <p:spPr>
          <a:xfrm>
            <a:off x="1206500" y="4248504"/>
            <a:ext cx="21971000" cy="825601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normAutofit fontScale="100000" lnSpcReduction="0"/>
          </a:bodyPr>
          <a:lstStyle/>
          <a:p>
            <a:pPr/>
            <a:r>
              <a:t>Slide bullet text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4" name="Slide Number"/>
          <p:cNvSpPr txBox="1"/>
          <p:nvPr>
            <p:ph type="sldNum" sz="quarter" idx="2"/>
          </p:nvPr>
        </p:nvSpPr>
        <p:spPr>
          <a:xfrm>
            <a:off x="23558499" y="12458699"/>
            <a:ext cx="388621" cy="429261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b">
            <a:spAutoFit/>
          </a:bodyPr>
          <a:lstStyle>
            <a:lvl1pPr algn="r" defTabSz="584200">
              <a:spcBef>
                <a:spcPts val="0"/>
              </a:spcBef>
              <a:defRPr sz="2000">
                <a:latin typeface="Graphik"/>
                <a:ea typeface="Graphik"/>
                <a:cs typeface="Graphik"/>
                <a:sym typeface="Graphik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  <p:sldLayoutId id="2147483661" r:id="rId14"/>
    <p:sldLayoutId id="2147483662" r:id="rId15"/>
    <p:sldLayoutId id="2147483663" r:id="rId16"/>
    <p:sldLayoutId id="2147483664" r:id="rId17"/>
    <p:sldLayoutId id="2147483665" r:id="rId18"/>
  </p:sldLayoutIdLst>
  <p:transition xmlns:p14="http://schemas.microsoft.com/office/powerpoint/2010/main" spd="med" advClick="1"/>
  <p:txStyles>
    <p:titleStyle>
      <a:lvl1pPr marL="0" marR="0" indent="0" algn="l" defTabSz="2438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100" strike="noStrike" sz="10000" u="none">
          <a:solidFill>
            <a:schemeClr val="accent1">
              <a:satOff val="-9155"/>
              <a:lumOff val="-32673"/>
            </a:schemeClr>
          </a:solidFill>
          <a:uFillTx/>
          <a:latin typeface="+mn-lt"/>
          <a:ea typeface="+mn-ea"/>
          <a:cs typeface="+mn-cs"/>
          <a:sym typeface="Produkt Extralight"/>
        </a:defRPr>
      </a:lvl1pPr>
      <a:lvl2pPr marL="0" marR="0" indent="457200" algn="l" defTabSz="2438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100" strike="noStrike" sz="10000" u="none">
          <a:solidFill>
            <a:schemeClr val="accent1">
              <a:satOff val="-9155"/>
              <a:lumOff val="-32673"/>
            </a:schemeClr>
          </a:solidFill>
          <a:uFillTx/>
          <a:latin typeface="+mn-lt"/>
          <a:ea typeface="+mn-ea"/>
          <a:cs typeface="+mn-cs"/>
          <a:sym typeface="Produkt Extralight"/>
        </a:defRPr>
      </a:lvl2pPr>
      <a:lvl3pPr marL="0" marR="0" indent="914400" algn="l" defTabSz="2438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100" strike="noStrike" sz="10000" u="none">
          <a:solidFill>
            <a:schemeClr val="accent1">
              <a:satOff val="-9155"/>
              <a:lumOff val="-32673"/>
            </a:schemeClr>
          </a:solidFill>
          <a:uFillTx/>
          <a:latin typeface="+mn-lt"/>
          <a:ea typeface="+mn-ea"/>
          <a:cs typeface="+mn-cs"/>
          <a:sym typeface="Produkt Extralight"/>
        </a:defRPr>
      </a:lvl3pPr>
      <a:lvl4pPr marL="0" marR="0" indent="1371600" algn="l" defTabSz="2438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100" strike="noStrike" sz="10000" u="none">
          <a:solidFill>
            <a:schemeClr val="accent1">
              <a:satOff val="-9155"/>
              <a:lumOff val="-32673"/>
            </a:schemeClr>
          </a:solidFill>
          <a:uFillTx/>
          <a:latin typeface="+mn-lt"/>
          <a:ea typeface="+mn-ea"/>
          <a:cs typeface="+mn-cs"/>
          <a:sym typeface="Produkt Extralight"/>
        </a:defRPr>
      </a:lvl4pPr>
      <a:lvl5pPr marL="0" marR="0" indent="1828800" algn="l" defTabSz="2438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100" strike="noStrike" sz="10000" u="none">
          <a:solidFill>
            <a:schemeClr val="accent1">
              <a:satOff val="-9155"/>
              <a:lumOff val="-32673"/>
            </a:schemeClr>
          </a:solidFill>
          <a:uFillTx/>
          <a:latin typeface="+mn-lt"/>
          <a:ea typeface="+mn-ea"/>
          <a:cs typeface="+mn-cs"/>
          <a:sym typeface="Produkt Extralight"/>
        </a:defRPr>
      </a:lvl5pPr>
      <a:lvl6pPr marL="0" marR="0" indent="2286000" algn="l" defTabSz="2438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100" strike="noStrike" sz="10000" u="none">
          <a:solidFill>
            <a:schemeClr val="accent1">
              <a:satOff val="-9155"/>
              <a:lumOff val="-32673"/>
            </a:schemeClr>
          </a:solidFill>
          <a:uFillTx/>
          <a:latin typeface="+mn-lt"/>
          <a:ea typeface="+mn-ea"/>
          <a:cs typeface="+mn-cs"/>
          <a:sym typeface="Produkt Extralight"/>
        </a:defRPr>
      </a:lvl6pPr>
      <a:lvl7pPr marL="0" marR="0" indent="2743200" algn="l" defTabSz="2438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100" strike="noStrike" sz="10000" u="none">
          <a:solidFill>
            <a:schemeClr val="accent1">
              <a:satOff val="-9155"/>
              <a:lumOff val="-32673"/>
            </a:schemeClr>
          </a:solidFill>
          <a:uFillTx/>
          <a:latin typeface="+mn-lt"/>
          <a:ea typeface="+mn-ea"/>
          <a:cs typeface="+mn-cs"/>
          <a:sym typeface="Produkt Extralight"/>
        </a:defRPr>
      </a:lvl7pPr>
      <a:lvl8pPr marL="0" marR="0" indent="3200400" algn="l" defTabSz="2438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100" strike="noStrike" sz="10000" u="none">
          <a:solidFill>
            <a:schemeClr val="accent1">
              <a:satOff val="-9155"/>
              <a:lumOff val="-32673"/>
            </a:schemeClr>
          </a:solidFill>
          <a:uFillTx/>
          <a:latin typeface="+mn-lt"/>
          <a:ea typeface="+mn-ea"/>
          <a:cs typeface="+mn-cs"/>
          <a:sym typeface="Produkt Extralight"/>
        </a:defRPr>
      </a:lvl8pPr>
      <a:lvl9pPr marL="0" marR="0" indent="3657600" algn="l" defTabSz="2438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100" strike="noStrike" sz="10000" u="none">
          <a:solidFill>
            <a:schemeClr val="accent1">
              <a:satOff val="-9155"/>
              <a:lumOff val="-32673"/>
            </a:schemeClr>
          </a:solidFill>
          <a:uFillTx/>
          <a:latin typeface="+mn-lt"/>
          <a:ea typeface="+mn-ea"/>
          <a:cs typeface="+mn-cs"/>
          <a:sym typeface="Produkt Extralight"/>
        </a:defRPr>
      </a:lvl9pPr>
    </p:titleStyle>
    <p:bodyStyle>
      <a:lvl1pPr marL="457200" marR="0" indent="-457200" algn="l" defTabSz="355600" rtl="0" latinLnBrk="0">
        <a:lnSpc>
          <a:spcPct val="100000"/>
        </a:lnSpc>
        <a:spcBef>
          <a:spcPts val="4700"/>
        </a:spcBef>
        <a:spcAft>
          <a:spcPts val="0"/>
        </a:spcAft>
        <a:buClrTx/>
        <a:buSzPct val="100000"/>
        <a:buFontTx/>
        <a:buChar char="•"/>
        <a:tabLst/>
        <a:defRPr b="0" baseline="0" cap="none" i="0" spc="0" strike="noStrike" sz="4000" u="none">
          <a:solidFill>
            <a:schemeClr val="accent1">
              <a:satOff val="-9155"/>
              <a:lumOff val="-32673"/>
            </a:schemeClr>
          </a:solidFill>
          <a:uFillTx/>
          <a:latin typeface="Graphik Light"/>
          <a:ea typeface="Graphik Light"/>
          <a:cs typeface="Graphik Light"/>
          <a:sym typeface="Graphik Light"/>
        </a:defRPr>
      </a:lvl1pPr>
      <a:lvl2pPr marL="914400" marR="0" indent="-457200" algn="l" defTabSz="355600" rtl="0" latinLnBrk="0">
        <a:lnSpc>
          <a:spcPct val="100000"/>
        </a:lnSpc>
        <a:spcBef>
          <a:spcPts val="4700"/>
        </a:spcBef>
        <a:spcAft>
          <a:spcPts val="0"/>
        </a:spcAft>
        <a:buClrTx/>
        <a:buSzPct val="100000"/>
        <a:buFontTx/>
        <a:buChar char="•"/>
        <a:tabLst/>
        <a:defRPr b="0" baseline="0" cap="none" i="0" spc="0" strike="noStrike" sz="4000" u="none">
          <a:solidFill>
            <a:schemeClr val="accent1">
              <a:satOff val="-9155"/>
              <a:lumOff val="-32673"/>
            </a:schemeClr>
          </a:solidFill>
          <a:uFillTx/>
          <a:latin typeface="Graphik Light"/>
          <a:ea typeface="Graphik Light"/>
          <a:cs typeface="Graphik Light"/>
          <a:sym typeface="Graphik Light"/>
        </a:defRPr>
      </a:lvl2pPr>
      <a:lvl3pPr marL="1371600" marR="0" indent="-457200" algn="l" defTabSz="355600" rtl="0" latinLnBrk="0">
        <a:lnSpc>
          <a:spcPct val="100000"/>
        </a:lnSpc>
        <a:spcBef>
          <a:spcPts val="4700"/>
        </a:spcBef>
        <a:spcAft>
          <a:spcPts val="0"/>
        </a:spcAft>
        <a:buClrTx/>
        <a:buSzPct val="100000"/>
        <a:buFontTx/>
        <a:buChar char="•"/>
        <a:tabLst/>
        <a:defRPr b="0" baseline="0" cap="none" i="0" spc="0" strike="noStrike" sz="4000" u="none">
          <a:solidFill>
            <a:schemeClr val="accent1">
              <a:satOff val="-9155"/>
              <a:lumOff val="-32673"/>
            </a:schemeClr>
          </a:solidFill>
          <a:uFillTx/>
          <a:latin typeface="Graphik Light"/>
          <a:ea typeface="Graphik Light"/>
          <a:cs typeface="Graphik Light"/>
          <a:sym typeface="Graphik Light"/>
        </a:defRPr>
      </a:lvl3pPr>
      <a:lvl4pPr marL="1828800" marR="0" indent="-457200" algn="l" defTabSz="355600" rtl="0" latinLnBrk="0">
        <a:lnSpc>
          <a:spcPct val="100000"/>
        </a:lnSpc>
        <a:spcBef>
          <a:spcPts val="4700"/>
        </a:spcBef>
        <a:spcAft>
          <a:spcPts val="0"/>
        </a:spcAft>
        <a:buClrTx/>
        <a:buSzPct val="100000"/>
        <a:buFontTx/>
        <a:buChar char="•"/>
        <a:tabLst/>
        <a:defRPr b="0" baseline="0" cap="none" i="0" spc="0" strike="noStrike" sz="4000" u="none">
          <a:solidFill>
            <a:schemeClr val="accent1">
              <a:satOff val="-9155"/>
              <a:lumOff val="-32673"/>
            </a:schemeClr>
          </a:solidFill>
          <a:uFillTx/>
          <a:latin typeface="Graphik Light"/>
          <a:ea typeface="Graphik Light"/>
          <a:cs typeface="Graphik Light"/>
          <a:sym typeface="Graphik Light"/>
        </a:defRPr>
      </a:lvl4pPr>
      <a:lvl5pPr marL="2286000" marR="0" indent="-457200" algn="l" defTabSz="355600" rtl="0" latinLnBrk="0">
        <a:lnSpc>
          <a:spcPct val="100000"/>
        </a:lnSpc>
        <a:spcBef>
          <a:spcPts val="4700"/>
        </a:spcBef>
        <a:spcAft>
          <a:spcPts val="0"/>
        </a:spcAft>
        <a:buClrTx/>
        <a:buSzPct val="100000"/>
        <a:buFontTx/>
        <a:buChar char="•"/>
        <a:tabLst/>
        <a:defRPr b="0" baseline="0" cap="none" i="0" spc="0" strike="noStrike" sz="4000" u="none">
          <a:solidFill>
            <a:schemeClr val="accent1">
              <a:satOff val="-9155"/>
              <a:lumOff val="-32673"/>
            </a:schemeClr>
          </a:solidFill>
          <a:uFillTx/>
          <a:latin typeface="Graphik Light"/>
          <a:ea typeface="Graphik Light"/>
          <a:cs typeface="Graphik Light"/>
          <a:sym typeface="Graphik Light"/>
        </a:defRPr>
      </a:lvl5pPr>
      <a:lvl6pPr marL="2743200" marR="0" indent="-457200" algn="l" defTabSz="355600" rtl="0" latinLnBrk="0">
        <a:lnSpc>
          <a:spcPct val="100000"/>
        </a:lnSpc>
        <a:spcBef>
          <a:spcPts val="4700"/>
        </a:spcBef>
        <a:spcAft>
          <a:spcPts val="0"/>
        </a:spcAft>
        <a:buClrTx/>
        <a:buSzPct val="100000"/>
        <a:buFontTx/>
        <a:buChar char="•"/>
        <a:tabLst/>
        <a:defRPr b="0" baseline="0" cap="none" i="0" spc="0" strike="noStrike" sz="4000" u="none">
          <a:solidFill>
            <a:schemeClr val="accent1">
              <a:satOff val="-9155"/>
              <a:lumOff val="-32673"/>
            </a:schemeClr>
          </a:solidFill>
          <a:uFillTx/>
          <a:latin typeface="Graphik Light"/>
          <a:ea typeface="Graphik Light"/>
          <a:cs typeface="Graphik Light"/>
          <a:sym typeface="Graphik Light"/>
        </a:defRPr>
      </a:lvl6pPr>
      <a:lvl7pPr marL="3200400" marR="0" indent="-457200" algn="l" defTabSz="355600" rtl="0" latinLnBrk="0">
        <a:lnSpc>
          <a:spcPct val="100000"/>
        </a:lnSpc>
        <a:spcBef>
          <a:spcPts val="4700"/>
        </a:spcBef>
        <a:spcAft>
          <a:spcPts val="0"/>
        </a:spcAft>
        <a:buClrTx/>
        <a:buSzPct val="100000"/>
        <a:buFontTx/>
        <a:buChar char="•"/>
        <a:tabLst/>
        <a:defRPr b="0" baseline="0" cap="none" i="0" spc="0" strike="noStrike" sz="4000" u="none">
          <a:solidFill>
            <a:schemeClr val="accent1">
              <a:satOff val="-9155"/>
              <a:lumOff val="-32673"/>
            </a:schemeClr>
          </a:solidFill>
          <a:uFillTx/>
          <a:latin typeface="Graphik Light"/>
          <a:ea typeface="Graphik Light"/>
          <a:cs typeface="Graphik Light"/>
          <a:sym typeface="Graphik Light"/>
        </a:defRPr>
      </a:lvl7pPr>
      <a:lvl8pPr marL="3657600" marR="0" indent="-457200" algn="l" defTabSz="355600" rtl="0" latinLnBrk="0">
        <a:lnSpc>
          <a:spcPct val="100000"/>
        </a:lnSpc>
        <a:spcBef>
          <a:spcPts val="4700"/>
        </a:spcBef>
        <a:spcAft>
          <a:spcPts val="0"/>
        </a:spcAft>
        <a:buClrTx/>
        <a:buSzPct val="100000"/>
        <a:buFontTx/>
        <a:buChar char="•"/>
        <a:tabLst/>
        <a:defRPr b="0" baseline="0" cap="none" i="0" spc="0" strike="noStrike" sz="4000" u="none">
          <a:solidFill>
            <a:schemeClr val="accent1">
              <a:satOff val="-9155"/>
              <a:lumOff val="-32673"/>
            </a:schemeClr>
          </a:solidFill>
          <a:uFillTx/>
          <a:latin typeface="Graphik Light"/>
          <a:ea typeface="Graphik Light"/>
          <a:cs typeface="Graphik Light"/>
          <a:sym typeface="Graphik Light"/>
        </a:defRPr>
      </a:lvl8pPr>
      <a:lvl9pPr marL="4114800" marR="0" indent="-457200" algn="l" defTabSz="355600" rtl="0" latinLnBrk="0">
        <a:lnSpc>
          <a:spcPct val="100000"/>
        </a:lnSpc>
        <a:spcBef>
          <a:spcPts val="4700"/>
        </a:spcBef>
        <a:spcAft>
          <a:spcPts val="0"/>
        </a:spcAft>
        <a:buClrTx/>
        <a:buSzPct val="100000"/>
        <a:buFontTx/>
        <a:buChar char="•"/>
        <a:tabLst/>
        <a:defRPr b="0" baseline="0" cap="none" i="0" spc="0" strike="noStrike" sz="4000" u="none">
          <a:solidFill>
            <a:schemeClr val="accent1">
              <a:satOff val="-9155"/>
              <a:lumOff val="-32673"/>
            </a:schemeClr>
          </a:solidFill>
          <a:uFillTx/>
          <a:latin typeface="Graphik Light"/>
          <a:ea typeface="Graphik Light"/>
          <a:cs typeface="Graphik Light"/>
          <a:sym typeface="Graphik Light"/>
        </a:defRPr>
      </a:lvl9pPr>
    </p:bodyStyle>
    <p:otherStyle>
      <a:lvl1pPr marL="0" marR="0" indent="0" algn="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000" u="none">
          <a:solidFill>
            <a:schemeClr val="tx1"/>
          </a:solidFill>
          <a:uFillTx/>
          <a:latin typeface="+mn-lt"/>
          <a:ea typeface="+mn-ea"/>
          <a:cs typeface="+mn-cs"/>
          <a:sym typeface="Graphik"/>
        </a:defRPr>
      </a:lvl1pPr>
      <a:lvl2pPr marL="0" marR="0" indent="457200" algn="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000" u="none">
          <a:solidFill>
            <a:schemeClr val="tx1"/>
          </a:solidFill>
          <a:uFillTx/>
          <a:latin typeface="+mn-lt"/>
          <a:ea typeface="+mn-ea"/>
          <a:cs typeface="+mn-cs"/>
          <a:sym typeface="Graphik"/>
        </a:defRPr>
      </a:lvl2pPr>
      <a:lvl3pPr marL="0" marR="0" indent="914400" algn="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000" u="none">
          <a:solidFill>
            <a:schemeClr val="tx1"/>
          </a:solidFill>
          <a:uFillTx/>
          <a:latin typeface="+mn-lt"/>
          <a:ea typeface="+mn-ea"/>
          <a:cs typeface="+mn-cs"/>
          <a:sym typeface="Graphik"/>
        </a:defRPr>
      </a:lvl3pPr>
      <a:lvl4pPr marL="0" marR="0" indent="1371600" algn="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000" u="none">
          <a:solidFill>
            <a:schemeClr val="tx1"/>
          </a:solidFill>
          <a:uFillTx/>
          <a:latin typeface="+mn-lt"/>
          <a:ea typeface="+mn-ea"/>
          <a:cs typeface="+mn-cs"/>
          <a:sym typeface="Graphik"/>
        </a:defRPr>
      </a:lvl4pPr>
      <a:lvl5pPr marL="0" marR="0" indent="1828800" algn="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000" u="none">
          <a:solidFill>
            <a:schemeClr val="tx1"/>
          </a:solidFill>
          <a:uFillTx/>
          <a:latin typeface="+mn-lt"/>
          <a:ea typeface="+mn-ea"/>
          <a:cs typeface="+mn-cs"/>
          <a:sym typeface="Graphik"/>
        </a:defRPr>
      </a:lvl5pPr>
      <a:lvl6pPr marL="0" marR="0" indent="2286000" algn="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000" u="none">
          <a:solidFill>
            <a:schemeClr val="tx1"/>
          </a:solidFill>
          <a:uFillTx/>
          <a:latin typeface="+mn-lt"/>
          <a:ea typeface="+mn-ea"/>
          <a:cs typeface="+mn-cs"/>
          <a:sym typeface="Graphik"/>
        </a:defRPr>
      </a:lvl6pPr>
      <a:lvl7pPr marL="0" marR="0" indent="2743200" algn="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000" u="none">
          <a:solidFill>
            <a:schemeClr val="tx1"/>
          </a:solidFill>
          <a:uFillTx/>
          <a:latin typeface="+mn-lt"/>
          <a:ea typeface="+mn-ea"/>
          <a:cs typeface="+mn-cs"/>
          <a:sym typeface="Graphik"/>
        </a:defRPr>
      </a:lvl7pPr>
      <a:lvl8pPr marL="0" marR="0" indent="3200400" algn="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000" u="none">
          <a:solidFill>
            <a:schemeClr val="tx1"/>
          </a:solidFill>
          <a:uFillTx/>
          <a:latin typeface="+mn-lt"/>
          <a:ea typeface="+mn-ea"/>
          <a:cs typeface="+mn-cs"/>
          <a:sym typeface="Graphik"/>
        </a:defRPr>
      </a:lvl8pPr>
      <a:lvl9pPr marL="0" marR="0" indent="3657600" algn="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000" u="none">
          <a:solidFill>
            <a:schemeClr val="tx1"/>
          </a:solidFill>
          <a:uFillTx/>
          <a:latin typeface="+mn-lt"/>
          <a:ea typeface="+mn-ea"/>
          <a:cs typeface="+mn-cs"/>
          <a:sym typeface="Graphik"/>
        </a:defRPr>
      </a:lvl9pPr>
    </p:otherStyle>
  </p:txStyles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1" name="ESP_088625_1810.pdf" descr="ESP_088625_1810.pd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theme/theme1.xml><?xml version="1.0" encoding="utf-8"?>
<a:theme xmlns:a="http://schemas.openxmlformats.org/drawingml/2006/main" xmlns:r="http://schemas.openxmlformats.org/officeDocument/2006/relationships" name="38_MinimalistLight">
  <a:themeElements>
    <a:clrScheme name="38_MinimalistLight">
      <a:dk1>
        <a:srgbClr val="53585F"/>
      </a:dk1>
      <a:lt1>
        <a:srgbClr val="FFFFFF"/>
      </a:lt1>
      <a:dk2>
        <a:srgbClr val="53585F"/>
      </a:dk2>
      <a:lt2>
        <a:srgbClr val="D5D5D5"/>
      </a:lt2>
      <a:accent1>
        <a:srgbClr val="9FAABA"/>
      </a:accent1>
      <a:accent2>
        <a:srgbClr val="88A7B2"/>
      </a:accent2>
      <a:accent3>
        <a:srgbClr val="94B9A3"/>
      </a:accent3>
      <a:accent4>
        <a:srgbClr val="F0BE5E"/>
      </a:accent4>
      <a:accent5>
        <a:srgbClr val="D5B7B7"/>
      </a:accent5>
      <a:accent6>
        <a:srgbClr val="B894B1"/>
      </a:accent6>
      <a:hlink>
        <a:srgbClr val="0000FF"/>
      </a:hlink>
      <a:folHlink>
        <a:srgbClr val="FF00FF"/>
      </a:folHlink>
    </a:clrScheme>
    <a:fontScheme name="38_MinimalistLight">
      <a:majorFont>
        <a:latin typeface="Produkt Extralight"/>
        <a:ea typeface="Produkt Extralight"/>
        <a:cs typeface="Produkt Extralight"/>
      </a:majorFont>
      <a:minorFont>
        <a:latin typeface="Produkt Extralight"/>
        <a:ea typeface="Produkt Extralight"/>
        <a:cs typeface="Produkt Extralight"/>
      </a:minorFont>
    </a:fontScheme>
    <a:fmtScheme name="38_MinimalistLigh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>
            <a:satOff val="-9155"/>
            <a:lumOff val="-32673"/>
          </a:schemeClr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2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Graphik Light"/>
            <a:ea typeface="Graphik Light"/>
            <a:cs typeface="Graphik Light"/>
            <a:sym typeface="Graphik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chemeClr val="accent1">
              <a:satOff val="-9155"/>
              <a:lumOff val="-32673"/>
            </a:schemeClr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l" defTabSz="355600" rtl="0" fontAlgn="auto" latinLnBrk="0" hangingPunct="0">
          <a:lnSpc>
            <a:spcPct val="100000"/>
          </a:lnSpc>
          <a:spcBef>
            <a:spcPts val="470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4000" u="none" kumimoji="0" normalizeH="0">
            <a:ln>
              <a:noFill/>
            </a:ln>
            <a:solidFill>
              <a:schemeClr val="accent1">
                <a:satOff val="-9155"/>
                <a:lumOff val="-32673"/>
              </a:schemeClr>
            </a:solidFill>
            <a:effectLst/>
            <a:uFillTx/>
            <a:latin typeface="Graphik Light"/>
            <a:ea typeface="Graphik Light"/>
            <a:cs typeface="Graphik Light"/>
            <a:sym typeface="Graphik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38_MinimalistLight">
  <a:themeElements>
    <a:clrScheme name="38_MinimalistLight">
      <a:dk1>
        <a:srgbClr val="000000"/>
      </a:dk1>
      <a:lt1>
        <a:srgbClr val="FFFFFF"/>
      </a:lt1>
      <a:dk2>
        <a:srgbClr val="53585F"/>
      </a:dk2>
      <a:lt2>
        <a:srgbClr val="D5D5D5"/>
      </a:lt2>
      <a:accent1>
        <a:srgbClr val="9FAABA"/>
      </a:accent1>
      <a:accent2>
        <a:srgbClr val="88A7B2"/>
      </a:accent2>
      <a:accent3>
        <a:srgbClr val="94B9A3"/>
      </a:accent3>
      <a:accent4>
        <a:srgbClr val="F0BE5E"/>
      </a:accent4>
      <a:accent5>
        <a:srgbClr val="D5B7B7"/>
      </a:accent5>
      <a:accent6>
        <a:srgbClr val="B894B1"/>
      </a:accent6>
      <a:hlink>
        <a:srgbClr val="0000FF"/>
      </a:hlink>
      <a:folHlink>
        <a:srgbClr val="FF00FF"/>
      </a:folHlink>
    </a:clrScheme>
    <a:fontScheme name="38_MinimalistLight">
      <a:majorFont>
        <a:latin typeface="Produkt Extralight"/>
        <a:ea typeface="Produkt Extralight"/>
        <a:cs typeface="Produkt Extralight"/>
      </a:majorFont>
      <a:minorFont>
        <a:latin typeface="Produkt Extralight"/>
        <a:ea typeface="Produkt Extralight"/>
        <a:cs typeface="Produkt Extralight"/>
      </a:minorFont>
    </a:fontScheme>
    <a:fmtScheme name="38_MinimalistLigh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>
            <a:satOff val="-9155"/>
            <a:lumOff val="-32673"/>
          </a:schemeClr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2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Graphik Light"/>
            <a:ea typeface="Graphik Light"/>
            <a:cs typeface="Graphik Light"/>
            <a:sym typeface="Graphik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chemeClr val="accent1">
              <a:satOff val="-9155"/>
              <a:lumOff val="-32673"/>
            </a:schemeClr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l" defTabSz="355600" rtl="0" fontAlgn="auto" latinLnBrk="0" hangingPunct="0">
          <a:lnSpc>
            <a:spcPct val="100000"/>
          </a:lnSpc>
          <a:spcBef>
            <a:spcPts val="470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4000" u="none" kumimoji="0" normalizeH="0">
            <a:ln>
              <a:noFill/>
            </a:ln>
            <a:solidFill>
              <a:schemeClr val="accent1">
                <a:satOff val="-9155"/>
                <a:lumOff val="-32673"/>
              </a:schemeClr>
            </a:solidFill>
            <a:effectLst/>
            <a:uFillTx/>
            <a:latin typeface="Graphik Light"/>
            <a:ea typeface="Graphik Light"/>
            <a:cs typeface="Graphik Light"/>
            <a:sym typeface="Graphik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