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8767_2550.pdf" descr="ESP_088767_25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