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7" autoAdjust="0"/>
    <p:restoredTop sz="94660"/>
  </p:normalViewPr>
  <p:slideViewPr>
    <p:cSldViewPr snapToGrid="0">
      <p:cViewPr>
        <p:scale>
          <a:sx n="70" d="100"/>
          <a:sy n="70" d="100"/>
        </p:scale>
        <p:origin x="717" y="9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B7A12-8ED4-BFC7-9DE4-6828F065A2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0F5112-52FD-E409-DA79-C3E4EA0D2F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6E723-9C1B-99F3-320D-F55479579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A9CF2D-3C10-2400-C55D-01C27AFC5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3DA76-6C07-2AE8-51E2-0C63C0595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372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DE403-0545-7D81-1686-5DFABDAE3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BEE1B5-A290-4754-E9A3-6A06DE6AF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231D1-D656-5D37-3BDF-A1EF8BFFC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8A481-C02E-4E84-076C-86113B95B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B2DA8-28F2-AEA9-1F86-B7AD64D82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935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E127E7-5511-2393-ED0D-746C2A9251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28C966-418D-2E1D-88E5-12323D4A71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0B2BB-7C0F-8DD0-17C3-7C5328050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FD51B-56C1-A0D2-E863-2245B8B79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D46CD-2FBC-81C4-31E4-61C467A3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84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95923-E193-1A24-A28D-18D6E7E74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0357A-46F1-D8BA-BDE4-5D110BE552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788F9-7693-3D31-5489-12E718F10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DDE71-A5E0-BFD8-D193-C065DECBE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47E57C-3B0B-2D7C-F4A1-693A2425E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60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84996-87FE-48C6-B239-5FB470C78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502F4C-BE08-CD95-E897-521DE48E8E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45CD9-59BB-247A-7F3D-9C82CA87E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F7A760-EAD2-6985-1562-D78CB4344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86D9E-80BA-11CE-BAFF-151E68B04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6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AF9D5-3CA4-A612-F462-C2A6E2F86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88A65-00B2-17B9-226B-3E0831459B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569D94-4BDD-81F1-9B42-1DB8B6BFFE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3EE8CF-0870-FCC4-AE0D-CE9314144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31D1D5-4E02-35A8-263C-0C4D5A23A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73967-8DB5-0A85-6EED-C41C4B691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8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47E41-CF66-03D3-776D-D92F3997B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18092-3820-4AEA-82CB-A204A83A0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B39655-329E-39E9-49E6-A88FDA728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965942-93C2-093B-0570-7DC74EFFC1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F90146-4E4E-3C2F-CE78-E98D69429D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DE8AEE-6889-0628-9F98-93CAC5922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319CF1-A48B-DD81-401D-B10093F94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7D051D-54EC-4F5F-3410-7F1F57702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75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73BE3-01F0-7010-D1AC-E0F555EB3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9012C0-F839-D2DC-EA02-4621D4464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64E2A9-4FC3-B0CE-6D0B-87E0EC0BF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114108-BDD9-5A60-1681-418D37782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17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A2F8A7-E548-4F82-C0A7-663EF0C13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CC5575-3C21-5CFB-6690-B61E86B1A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6895B3-975B-752F-BFD2-C7475D2EC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3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58B76-AD9B-56C3-17BA-9363163D9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7ADBE-D4EF-E06E-9F12-478154616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A341F1-0DC6-215C-5880-A91961FA0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738951-3C08-EDE5-9F3F-99FDF3C39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62CB3-FA76-2113-5385-77A177C8C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48DBF4-88E6-4D15-3A0B-12CE5E3EB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6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334C-5BC7-585E-7BD7-A95509D75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5D97B9-A7C1-BAA2-837A-D867DAC333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56F4BC-7AAF-C64F-2C7F-EDF43E1B6C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D4D6DC-254E-9D55-1E85-7BE67E6A2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140845-472E-17E0-F9A9-7A5F27244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1357D8-4772-34C1-FD2A-6F133644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88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E874EE-3F6F-1CBF-B6AE-CAA282932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545109-2AFE-4F30-A8C8-2EF297215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6E5F1-B223-9CCF-4639-DF5C4AC65E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1B7FFB-3592-43DE-9A21-6AFD45D1D9D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EECA0-C068-6680-46CD-B90D58CA91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44761-0A20-07F7-FAF9-470D5E6B4E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708467-E6E4-4B47-9327-C96C151FA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87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D60B9-539D-F5D6-5098-623C91292F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901CA8-F0F5-E376-204F-80932C68A5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A close-up of a person's face">
            <a:extLst>
              <a:ext uri="{FF2B5EF4-FFF2-40B4-BE49-F238E27FC236}">
                <a16:creationId xmlns:a16="http://schemas.microsoft.com/office/drawing/2014/main" id="{8327FC3F-5CB2-FB12-1B2D-DB75707BEC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93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Ari</dc:creator>
  <cp:lastModifiedBy>Ari</cp:lastModifiedBy>
  <cp:revision>1</cp:revision>
  <dcterms:created xsi:type="dcterms:W3CDTF">2025-09-08T01:59:04Z</dcterms:created>
  <dcterms:modified xsi:type="dcterms:W3CDTF">2025-09-08T02:13:48Z</dcterms:modified>
</cp:coreProperties>
</file>